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2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0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8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0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1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7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5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2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5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AE86-D83C-4C3C-8BCE-1358C29B5A6C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1322-3FB7-4719-A239-5C37E456E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1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c3e308.medialib.glogster.com/media/db/db93e9f23f3e038d05e52f0e1b42aef2747b59ae5468d595071508832e008ba0/3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232" y="228599"/>
            <a:ext cx="6517368" cy="650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5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Look at the image below.  Circle the object(s) or area(s) of the lab that are dangerous.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32439"/>
            <a:ext cx="8001000" cy="49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5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biohazard</a:t>
            </a:r>
            <a:r>
              <a:rPr lang="en-US" dirty="0" smtClean="0"/>
              <a:t> – a risk to human health or the environment</a:t>
            </a:r>
          </a:p>
          <a:p>
            <a:pPr marL="0" indent="0">
              <a:buNone/>
            </a:pPr>
            <a:r>
              <a:rPr lang="en-US" b="1" dirty="0" smtClean="0"/>
              <a:t>corrosive</a:t>
            </a:r>
            <a:r>
              <a:rPr lang="en-US" dirty="0" smtClean="0"/>
              <a:t> – able to damage metal, stone, etc.</a:t>
            </a:r>
          </a:p>
          <a:p>
            <a:pPr marL="0" indent="0">
              <a:buNone/>
            </a:pPr>
            <a:r>
              <a:rPr lang="en-US" b="1" dirty="0" smtClean="0"/>
              <a:t>explosive</a:t>
            </a:r>
            <a:r>
              <a:rPr lang="en-US" dirty="0" smtClean="0"/>
              <a:t> – able to shatter or burst apart</a:t>
            </a:r>
          </a:p>
          <a:p>
            <a:pPr marL="0" indent="0">
              <a:buNone/>
            </a:pPr>
            <a:r>
              <a:rPr lang="en-US" b="1" dirty="0" smtClean="0"/>
              <a:t>flammable</a:t>
            </a:r>
            <a:r>
              <a:rPr lang="en-US" dirty="0" smtClean="0"/>
              <a:t> – easily set on fire</a:t>
            </a:r>
          </a:p>
          <a:p>
            <a:pPr marL="0" indent="0">
              <a:buNone/>
            </a:pPr>
            <a:r>
              <a:rPr lang="en-US" b="1" dirty="0" smtClean="0"/>
              <a:t>radioactive</a:t>
            </a:r>
            <a:r>
              <a:rPr lang="en-US" dirty="0" smtClean="0"/>
              <a:t> – emitting radiation</a:t>
            </a:r>
          </a:p>
          <a:p>
            <a:pPr marL="0" indent="0">
              <a:buNone/>
            </a:pPr>
            <a:r>
              <a:rPr lang="en-US" b="1" dirty="0" smtClean="0"/>
              <a:t>toxic</a:t>
            </a:r>
            <a:r>
              <a:rPr lang="en-US" dirty="0" smtClean="0"/>
              <a:t> - poisonous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7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352800"/>
            <a:ext cx="8915400" cy="3352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__       __       __        __       __        __      __         __ 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C         A         E          G         D          F        H          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Harmful			E. Danger</a:t>
            </a:r>
          </a:p>
          <a:p>
            <a:pPr marL="0" indent="0">
              <a:buNone/>
            </a:pPr>
            <a:r>
              <a:rPr lang="en-US" dirty="0" smtClean="0"/>
              <a:t>	B. Explosive		F. Flammable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Toxic			G. Corrosive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Biohazard		H. Radioactive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Match the following chemical warning signs to the correct terms.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1"/>
            <a:ext cx="8915400" cy="110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38862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34886" y="3853543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3853543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3044" y="3853543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57057" y="38862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53791" y="3852699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99514" y="38862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66339" y="38862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2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ensure safety during a lab, we need rules.  Here are some important rules.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90" y="1995487"/>
            <a:ext cx="42481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3214687"/>
            <a:ext cx="41814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4429125"/>
            <a:ext cx="42481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3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ensure safety during a lab, we need rules.  Here are some important rules.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90" y="1981200"/>
            <a:ext cx="4229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3200400"/>
            <a:ext cx="42100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4257675"/>
            <a:ext cx="42386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42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ensure safety during a lab, we need rules.  Here are some important rules.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90" y="1962150"/>
            <a:ext cx="41719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3181350"/>
            <a:ext cx="420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4400550"/>
            <a:ext cx="4248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67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149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Science Safety</vt:lpstr>
      <vt:lpstr>Look at the image below.  Circle the object(s) or area(s) of the lab that are dangerous.</vt:lpstr>
      <vt:lpstr>Safety Terms</vt:lpstr>
      <vt:lpstr>Match the following chemical warning signs to the correct terms.</vt:lpstr>
      <vt:lpstr>To ensure safety during a lab, we need rules.  Here are some important rules.</vt:lpstr>
      <vt:lpstr>To ensure safety during a lab, we need rules.  Here are some important rules.</vt:lpstr>
      <vt:lpstr>To ensure safety during a lab, we need rules.  Here are some important rules.</vt:lpstr>
      <vt:lpstr>Lab Safety Assignment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Hale</dc:creator>
  <cp:lastModifiedBy>Jason Hale</cp:lastModifiedBy>
  <cp:revision>14</cp:revision>
  <dcterms:created xsi:type="dcterms:W3CDTF">2014-08-24T01:11:18Z</dcterms:created>
  <dcterms:modified xsi:type="dcterms:W3CDTF">2014-08-28T10:54:53Z</dcterms:modified>
</cp:coreProperties>
</file>