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7" r:id="rId2"/>
    <p:sldId id="28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344A0-E23F-4638-87B1-A86B166E20D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9F5D5-B330-4DB0-9DE7-87DBA032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K: 19p,</a:t>
            </a:r>
            <a:r>
              <a:rPr lang="en-US" baseline="0" dirty="0" smtClean="0"/>
              <a:t> 19e, 20n, mass of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9F5D5-B330-4DB0-9DE7-87DBA03200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0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Cr: 24p, 24e, 28n, mass of 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9F5D5-B330-4DB0-9DE7-87DBA03200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Br: 35p, 35e, 45n, mass of 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9F5D5-B330-4DB0-9DE7-87DBA03200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Ne: 10p, 10e, 10n, mass of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9F5D5-B330-4DB0-9DE7-87DBA03200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Hg: 80p, 80e, 121n, mass of 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9F5D5-B330-4DB0-9DE7-87DBA03200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8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7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8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C377-A207-4CAF-95D0-5C3F92116B1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7470-99AE-46FD-9C72-0228ED0AD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9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Tomorrow’s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Learning Targets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 can recognize that all matter is made up of atoms.</a:t>
            </a:r>
          </a:p>
          <a:p>
            <a:r>
              <a:rPr lang="en-US" dirty="0" smtClean="0"/>
              <a:t>I can describe the composition of substances in terms of elements and compounds.</a:t>
            </a:r>
          </a:p>
          <a:p>
            <a:r>
              <a:rPr lang="en-US" dirty="0" smtClean="0"/>
              <a:t>I can explain the differences in elements, compounds, and mixtures.</a:t>
            </a:r>
          </a:p>
        </p:txBody>
      </p:sp>
    </p:spTree>
    <p:extLst>
      <p:ext uri="{BB962C8B-B14F-4D97-AF65-F5344CB8AC3E}">
        <p14:creationId xmlns:p14="http://schemas.microsoft.com/office/powerpoint/2010/main" val="30383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74229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Hg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4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the Quiz: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04675"/>
              </p:ext>
            </p:extLst>
          </p:nvPr>
        </p:nvGraphicFramePr>
        <p:xfrm>
          <a:off x="304482" y="2057400"/>
          <a:ext cx="853471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704"/>
                <a:gridCol w="1233424"/>
                <a:gridCol w="1428496"/>
                <a:gridCol w="1415796"/>
                <a:gridCol w="187229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Element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Protons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Neutrons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Electrons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Atomic Mass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Oxygen (</a:t>
                      </a:r>
                      <a:r>
                        <a:rPr lang="en-US" sz="3600" b="1" dirty="0" smtClean="0"/>
                        <a:t>O</a:t>
                      </a:r>
                      <a:r>
                        <a:rPr lang="en-US" sz="3600" dirty="0" smtClean="0"/>
                        <a:t>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Krypton</a:t>
                      </a:r>
                      <a:r>
                        <a:rPr lang="en-US" sz="3600" baseline="0" dirty="0" smtClean="0"/>
                        <a:t> (</a:t>
                      </a:r>
                      <a:r>
                        <a:rPr lang="en-US" sz="3600" b="1" baseline="0" dirty="0" smtClean="0"/>
                        <a:t>Kr</a:t>
                      </a:r>
                      <a:r>
                        <a:rPr lang="en-US" sz="3600" baseline="0" dirty="0" smtClean="0"/>
                        <a:t>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Argon (</a:t>
                      </a:r>
                      <a:r>
                        <a:rPr lang="en-US" sz="3600" b="1" dirty="0" err="1" smtClean="0"/>
                        <a:t>Ar</a:t>
                      </a:r>
                      <a:r>
                        <a:rPr lang="en-US" sz="3600" dirty="0" smtClean="0"/>
                        <a:t>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Truths and a Lie</a:t>
            </a:r>
            <a:endParaRPr lang="en-US" b="1" dirty="0"/>
          </a:p>
        </p:txBody>
      </p:sp>
      <p:pic>
        <p:nvPicPr>
          <p:cNvPr id="2050" name="Picture 2" descr="http://www.biworldwide.com/blog/wp-content/uploads/2-truths-and-a-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96998"/>
            <a:ext cx="7391400" cy="492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6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are given a group of three statements; two statements are true and one statement is false.</a:t>
            </a:r>
          </a:p>
          <a:p>
            <a:r>
              <a:rPr lang="en-US" dirty="0" smtClean="0"/>
              <a:t>Teams must choose the “lie” from the group of statements.</a:t>
            </a:r>
          </a:p>
          <a:p>
            <a:r>
              <a:rPr lang="en-US" dirty="0" smtClean="0"/>
              <a:t>In order to earn points, groups must rewrite the lie and make it true.</a:t>
            </a:r>
          </a:p>
        </p:txBody>
      </p:sp>
    </p:spTree>
    <p:extLst>
      <p:ext uri="{BB962C8B-B14F-4D97-AF65-F5344CB8AC3E}">
        <p14:creationId xmlns:p14="http://schemas.microsoft.com/office/powerpoint/2010/main" val="15503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Mercury is a gas, therefore it is a mixture.</a:t>
            </a:r>
          </a:p>
          <a:p>
            <a:endParaRPr lang="en-US" sz="3600" dirty="0" smtClean="0"/>
          </a:p>
          <a:p>
            <a:r>
              <a:rPr lang="en-US" sz="3600" dirty="0" smtClean="0"/>
              <a:t>The air surrounding us is a mixture.</a:t>
            </a:r>
          </a:p>
          <a:p>
            <a:endParaRPr lang="en-US" sz="3600" dirty="0" smtClean="0"/>
          </a:p>
          <a:p>
            <a:r>
              <a:rPr lang="en-US" sz="3600" dirty="0" smtClean="0"/>
              <a:t>Carbon monoxide (CO) is a poisonous compound.</a:t>
            </a:r>
          </a:p>
        </p:txBody>
      </p:sp>
    </p:spTree>
    <p:extLst>
      <p:ext uri="{BB962C8B-B14F-4D97-AF65-F5344CB8AC3E}">
        <p14:creationId xmlns:p14="http://schemas.microsoft.com/office/powerpoint/2010/main" val="19730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Mercury is a gas, therefore it is a mixture.</a:t>
            </a:r>
          </a:p>
          <a:p>
            <a:endParaRPr lang="en-US" sz="3600" dirty="0" smtClean="0"/>
          </a:p>
          <a:p>
            <a:r>
              <a:rPr lang="en-US" sz="3600" dirty="0" smtClean="0"/>
              <a:t>The air surrounding us is a mixture.</a:t>
            </a:r>
          </a:p>
          <a:p>
            <a:endParaRPr lang="en-US" sz="3600" dirty="0" smtClean="0"/>
          </a:p>
          <a:p>
            <a:r>
              <a:rPr lang="en-US" sz="3600" dirty="0" smtClean="0"/>
              <a:t>Carbon monoxide (CO) is a poisonous compound.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314271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compound must include more than one kind of atom.</a:t>
            </a:r>
          </a:p>
          <a:p>
            <a:endParaRPr lang="en-US" sz="3600" dirty="0" smtClean="0"/>
          </a:p>
          <a:p>
            <a:r>
              <a:rPr lang="en-US" sz="3600" dirty="0" smtClean="0"/>
              <a:t>An element is the simplest pure substance.</a:t>
            </a:r>
          </a:p>
          <a:p>
            <a:endParaRPr lang="en-US" sz="3600" dirty="0" smtClean="0"/>
          </a:p>
          <a:p>
            <a:r>
              <a:rPr lang="en-US" sz="3600" dirty="0" smtClean="0"/>
              <a:t>A mixture is a pure substance.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281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compound must include more than one kind of atom.</a:t>
            </a:r>
          </a:p>
          <a:p>
            <a:endParaRPr lang="en-US" sz="3600" dirty="0" smtClean="0"/>
          </a:p>
          <a:p>
            <a:r>
              <a:rPr lang="en-US" sz="3600" dirty="0" smtClean="0"/>
              <a:t>An element is the simplest pure substance.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A mixture is a pure substance.</a:t>
            </a:r>
          </a:p>
          <a:p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5048071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Salt water has properties that are very similar to salt and water separately.</a:t>
            </a:r>
          </a:p>
          <a:p>
            <a:endParaRPr lang="en-US" sz="3600" dirty="0" smtClean="0"/>
          </a:p>
          <a:p>
            <a:r>
              <a:rPr lang="en-US" sz="3600" dirty="0" smtClean="0"/>
              <a:t>It is possible to break water down into simpler substances.</a:t>
            </a:r>
          </a:p>
          <a:p>
            <a:endParaRPr lang="en-US" sz="3600" dirty="0"/>
          </a:p>
          <a:p>
            <a:r>
              <a:rPr lang="en-US" sz="3600" dirty="0" smtClean="0"/>
              <a:t>Water is a compound containing helium and oxygen.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527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Salt water has properties that are very similar to salt and water separately.</a:t>
            </a:r>
          </a:p>
          <a:p>
            <a:endParaRPr lang="en-US" sz="3600" dirty="0" smtClean="0"/>
          </a:p>
          <a:p>
            <a:r>
              <a:rPr lang="en-US" sz="3600" dirty="0" smtClean="0"/>
              <a:t>It is possible to break water down into simpler substances.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Water is a compound containing helium and oxygen.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5048071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Tomorrow’s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Study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Elements, Compounds, &amp; Mixtures Notes</a:t>
            </a:r>
          </a:p>
          <a:p>
            <a:r>
              <a:rPr lang="en-US" dirty="0" smtClean="0"/>
              <a:t>Elements, Compounds, &amp; Mixtures Worksheet </a:t>
            </a:r>
          </a:p>
          <a:p>
            <a:r>
              <a:rPr lang="en-US" dirty="0" smtClean="0"/>
              <a:t>Yesterday’s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2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Pepsi requires a chemical reaction to break it down into simpler substances.</a:t>
            </a:r>
          </a:p>
          <a:p>
            <a:endParaRPr lang="en-US" sz="3600" dirty="0"/>
          </a:p>
          <a:p>
            <a:r>
              <a:rPr lang="en-US" sz="3600" dirty="0" smtClean="0"/>
              <a:t>Distillation, filters, and magnets are a few methods of separating a mixture.</a:t>
            </a:r>
          </a:p>
          <a:p>
            <a:endParaRPr lang="en-US" sz="3600" dirty="0"/>
          </a:p>
          <a:p>
            <a:r>
              <a:rPr lang="en-US" sz="3600" dirty="0" smtClean="0"/>
              <a:t>Cobalt (Co) is an example of an element.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432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Pepsi requires a chemical reaction to break it down into simpler substances.</a:t>
            </a:r>
          </a:p>
          <a:p>
            <a:endParaRPr lang="en-US" sz="3600" dirty="0"/>
          </a:p>
          <a:p>
            <a:r>
              <a:rPr lang="en-US" sz="3600" dirty="0" smtClean="0"/>
              <a:t>Distillation, filters, and magnets are a few methods of separating a mixture.</a:t>
            </a:r>
          </a:p>
          <a:p>
            <a:endParaRPr lang="en-US" sz="3600" dirty="0"/>
          </a:p>
          <a:p>
            <a:r>
              <a:rPr lang="en-US" sz="3600" dirty="0" smtClean="0"/>
              <a:t>Cobalt (Co) is an example of an element.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1295400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Atoms are the building blocks of matter.</a:t>
            </a:r>
          </a:p>
          <a:p>
            <a:endParaRPr lang="en-US" sz="3600" dirty="0"/>
          </a:p>
          <a:p>
            <a:r>
              <a:rPr lang="en-US" sz="3600" dirty="0" smtClean="0"/>
              <a:t>The smallest particle of an element with properties of that element is a molecule.</a:t>
            </a:r>
          </a:p>
          <a:p>
            <a:endParaRPr lang="en-US" sz="3600" dirty="0" smtClean="0"/>
          </a:p>
          <a:p>
            <a:r>
              <a:rPr lang="en-US" sz="3600" dirty="0" smtClean="0"/>
              <a:t>One molecule of water contains three atoms.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84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Atoms are the building blocks of matter.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The smallest particle of an element with properties of that element is a molecule.</a:t>
            </a:r>
          </a:p>
          <a:p>
            <a:endParaRPr lang="en-US" sz="3600" dirty="0" smtClean="0"/>
          </a:p>
          <a:p>
            <a:r>
              <a:rPr lang="en-US" sz="3600" dirty="0" smtClean="0"/>
              <a:t>One molecule of water contains three atoms.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30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 Talk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6572250" cy="4074795"/>
          </a:xfrm>
        </p:spPr>
      </p:pic>
    </p:spTree>
    <p:extLst>
      <p:ext uri="{BB962C8B-B14F-4D97-AF65-F5344CB8AC3E}">
        <p14:creationId xmlns:p14="http://schemas.microsoft.com/office/powerpoint/2010/main" val="21164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Questions are asked to one team at a time.  </a:t>
            </a:r>
          </a:p>
          <a:p>
            <a:r>
              <a:rPr lang="en-US" dirty="0" smtClean="0"/>
              <a:t>Teams must respond to the question in 20 seconds.</a:t>
            </a:r>
          </a:p>
          <a:p>
            <a:r>
              <a:rPr lang="en-US" dirty="0" smtClean="0"/>
              <a:t>All team members must be involved in the team’s answer, each member saying one word at a time until the explanation is finished.</a:t>
            </a:r>
          </a:p>
          <a:p>
            <a:r>
              <a:rPr lang="en-US" dirty="0" smtClean="0"/>
              <a:t>Groups may NOT write down their answers!</a:t>
            </a:r>
          </a:p>
          <a:p>
            <a:r>
              <a:rPr lang="en-US" dirty="0" smtClean="0"/>
              <a:t>If a team gives an incorrect or unclear answer, questions may be stolen.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terms of atoms/elements, </a:t>
            </a:r>
            <a:r>
              <a:rPr lang="en-US" sz="3600" dirty="0"/>
              <a:t>e</a:t>
            </a:r>
            <a:r>
              <a:rPr lang="en-US" sz="3600" dirty="0" smtClean="0"/>
              <a:t>xplain how carbon monoxide (CO) and carbon dioxide 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are different AND how they are alike.  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765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</a:t>
            </a:r>
            <a:r>
              <a:rPr lang="en-US" sz="3600" dirty="0" smtClean="0"/>
              <a:t>lucose </a:t>
            </a:r>
            <a:r>
              <a:rPr lang="en-US" sz="3600" dirty="0"/>
              <a:t>(C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) </a:t>
            </a:r>
            <a:r>
              <a:rPr lang="en-US" sz="3600" dirty="0" smtClean="0"/>
              <a:t>has how many </a:t>
            </a:r>
            <a:r>
              <a:rPr lang="en-US" sz="3600" b="1" dirty="0" smtClean="0"/>
              <a:t>more</a:t>
            </a:r>
            <a:r>
              <a:rPr lang="en-US" sz="3600" dirty="0" smtClean="0"/>
              <a:t> atoms of hydrogen (H) than carbon (C) atoms?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437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terms of atoms/elements, explain how sulfur dioxide (SO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and carbon dioxide 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are different AND how they are alike.  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2535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Ethanol (C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O) has </a:t>
            </a:r>
            <a:r>
              <a:rPr lang="en-US" sz="3600" dirty="0" smtClean="0"/>
              <a:t>six </a:t>
            </a:r>
            <a:r>
              <a:rPr lang="en-US" sz="3600" dirty="0" smtClean="0"/>
              <a:t>times as many atoms of hydrogen than what element?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055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90600"/>
            <a:ext cx="8915400" cy="1470025"/>
          </a:xfrm>
        </p:spPr>
        <p:txBody>
          <a:bodyPr/>
          <a:lstStyle/>
          <a:p>
            <a:r>
              <a:rPr lang="en-US" b="1" dirty="0" smtClean="0"/>
              <a:t>Elements, Compounds, &amp; Mixtures Review Games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9718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tx1"/>
                </a:solidFill>
              </a:rPr>
              <a:t>Game One</a:t>
            </a:r>
            <a:r>
              <a:rPr lang="en-US" sz="3600" dirty="0" smtClean="0">
                <a:solidFill>
                  <a:schemeClr val="tx1"/>
                </a:solidFill>
              </a:rPr>
              <a:t>: Guess Who?</a:t>
            </a:r>
          </a:p>
          <a:p>
            <a:r>
              <a:rPr lang="en-US" sz="3600" u="sng" dirty="0" smtClean="0">
                <a:solidFill>
                  <a:schemeClr val="tx1"/>
                </a:solidFill>
              </a:rPr>
              <a:t>Game Two</a:t>
            </a:r>
            <a:r>
              <a:rPr lang="en-US" sz="3600" dirty="0" smtClean="0">
                <a:solidFill>
                  <a:schemeClr val="tx1"/>
                </a:solidFill>
              </a:rPr>
              <a:t>: Two Truths and a Lie</a:t>
            </a:r>
          </a:p>
          <a:p>
            <a:r>
              <a:rPr lang="en-US" sz="3600" u="sng" dirty="0" smtClean="0">
                <a:solidFill>
                  <a:schemeClr val="tx1"/>
                </a:solidFill>
              </a:rPr>
              <a:t>Game Three</a:t>
            </a:r>
            <a:r>
              <a:rPr lang="en-US" sz="3600" dirty="0" smtClean="0">
                <a:solidFill>
                  <a:schemeClr val="tx1"/>
                </a:solidFill>
              </a:rPr>
              <a:t>: Team Talk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Five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Is this image an example of an element, compound, or mixture?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3581400"/>
            <a:ext cx="2667000" cy="2667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58145" y="450619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27036" y="548243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11863" y="496339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75527" y="4533900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251036" y="5277860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781136" y="3797156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5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Six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Is this image an example of an element, compound, or mixture?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3581400"/>
            <a:ext cx="2667000" cy="2667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41982" y="407547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70665" y="555899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76681" y="4341235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91000" y="4796416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781136" y="3797156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73582" y="504926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76681" y="5341218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Seven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Is this image an example of an element, compound, or mixture?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3581400"/>
            <a:ext cx="2667000" cy="2667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6711" y="391066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81947" y="572279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76681" y="4341235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02282" y="4960218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65865" y="3632346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15064" y="476783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18163" y="5059795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41436" y="4235735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742622" y="5246761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079174" y="5798704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92421" y="5737442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02464" y="4502730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98851" y="3750252"/>
            <a:ext cx="3048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Question 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Is this image an example of an element, compound, or mixture?  Explain your answer.</a:t>
            </a:r>
            <a:endParaRPr lang="en-US" sz="3600" dirty="0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8" name="Oval 3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40" name="Oval 2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48" name="Oval 20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51" name="Oval 17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53" name="Oval 15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54" name="Oval 14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55" name="Oval 13"/>
          <p:cNvSpPr>
            <a:spLocks noChangeArrowheads="1"/>
          </p:cNvSpPr>
          <p:nvPr/>
        </p:nvSpPr>
        <p:spPr bwMode="auto">
          <a:xfrm>
            <a:off x="6858000" y="279256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3581400"/>
            <a:ext cx="2667000" cy="2667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03062" y="38284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08943" y="441855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36268" y="3886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618343" y="45142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6343" y="4273983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64868" y="5200073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63731" y="3672393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07952" y="572856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646209" y="575100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36909" y="5423766"/>
            <a:ext cx="762000" cy="76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771155" y="497457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035131" y="527136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Element Guess Who?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ryansactivities.files.wordpress.com/2014/06/guess_who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80158"/>
            <a:ext cx="5715000" cy="55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42238" y="1676400"/>
            <a:ext cx="1477171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20964808">
            <a:off x="1833998" y="1726913"/>
            <a:ext cx="17873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Element</a:t>
            </a:r>
            <a:endParaRPr lang="en-US" sz="32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4751614"/>
            <a:ext cx="11430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0876505">
            <a:off x="2289819" y="4849610"/>
            <a:ext cx="982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endParaRPr lang="en-US" sz="54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9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team may ask one question at a time.</a:t>
            </a:r>
          </a:p>
          <a:p>
            <a:r>
              <a:rPr lang="en-US" dirty="0" smtClean="0"/>
              <a:t>Teams may only ask yes/no questions.</a:t>
            </a:r>
          </a:p>
          <a:p>
            <a:r>
              <a:rPr lang="en-US" dirty="0" smtClean="0"/>
              <a:t>Questions must include the words </a:t>
            </a:r>
            <a:r>
              <a:rPr lang="en-US" b="1" dirty="0" smtClean="0"/>
              <a:t>protons</a:t>
            </a:r>
            <a:r>
              <a:rPr lang="en-US" dirty="0" smtClean="0"/>
              <a:t>, </a:t>
            </a:r>
            <a:r>
              <a:rPr lang="en-US" b="1" dirty="0" smtClean="0"/>
              <a:t>neutrons</a:t>
            </a:r>
            <a:r>
              <a:rPr lang="en-US" dirty="0" smtClean="0"/>
              <a:t>, </a:t>
            </a:r>
            <a:r>
              <a:rPr lang="en-US" b="1" dirty="0" smtClean="0"/>
              <a:t>electrons</a:t>
            </a:r>
            <a:r>
              <a:rPr lang="en-US" dirty="0" smtClean="0"/>
              <a:t>, or </a:t>
            </a:r>
            <a:r>
              <a:rPr lang="en-US" b="1" dirty="0" smtClean="0"/>
              <a:t>atomic mass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class may ask only three questions about each term above.</a:t>
            </a:r>
          </a:p>
          <a:p>
            <a:r>
              <a:rPr lang="en-US" dirty="0" smtClean="0"/>
              <a:t>Once the answer is given, teams have 5 seconds to provide their guess before the next team is allowed to ask a question.</a:t>
            </a:r>
          </a:p>
          <a:p>
            <a:r>
              <a:rPr lang="en-US" dirty="0" smtClean="0"/>
              <a:t>The team to guess the correct element first wins a point for that 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0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74229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5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Two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74229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4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Three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74229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4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Four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 </a:t>
            </a:r>
          </a:p>
          <a:p>
            <a:pPr marL="0" indent="0">
              <a:buNone/>
            </a:pPr>
            <a:r>
              <a:rPr lang="en-US" dirty="0" smtClean="0"/>
              <a:t>___ Proton 	 ___ Neutron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  <a:p>
            <a:pPr marL="0" indent="0">
              <a:buNone/>
            </a:pPr>
            <a:r>
              <a:rPr lang="en-US" dirty="0" smtClean="0"/>
              <a:t>___ Electron 	 ___ Atomic Mass </a:t>
            </a:r>
          </a:p>
        </p:txBody>
      </p:sp>
      <p:sp>
        <p:nvSpPr>
          <p:cNvPr id="4" name="Oval 3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0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74229" y="152400"/>
            <a:ext cx="2819400" cy="2819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</a:t>
            </a:r>
            <a:endParaRPr lang="en-US" sz="9600" b="1" cap="none" spc="0" dirty="0" smtClean="0">
              <a:ln w="12700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4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1131</Words>
  <Application>Microsoft Office PowerPoint</Application>
  <PresentationFormat>On-screen Show (4:3)</PresentationFormat>
  <Paragraphs>372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Tomorrow’s Quiz</vt:lpstr>
      <vt:lpstr>Tomorrow’s Quiz</vt:lpstr>
      <vt:lpstr>Elements, Compounds, &amp; Mixtures Review Games</vt:lpstr>
      <vt:lpstr>Element Guess Who?</vt:lpstr>
      <vt:lpstr>Rules</vt:lpstr>
      <vt:lpstr>Round One</vt:lpstr>
      <vt:lpstr>Round Two</vt:lpstr>
      <vt:lpstr>Round Three</vt:lpstr>
      <vt:lpstr>Round Four</vt:lpstr>
      <vt:lpstr>Round Five</vt:lpstr>
      <vt:lpstr>On the Quiz:</vt:lpstr>
      <vt:lpstr>Two Truths and a Lie</vt:lpstr>
      <vt:lpstr>Rules</vt:lpstr>
      <vt:lpstr>Round One</vt:lpstr>
      <vt:lpstr>Round One</vt:lpstr>
      <vt:lpstr>Round Two</vt:lpstr>
      <vt:lpstr>Round Two</vt:lpstr>
      <vt:lpstr>Round Three</vt:lpstr>
      <vt:lpstr>Round Three</vt:lpstr>
      <vt:lpstr>Round Four</vt:lpstr>
      <vt:lpstr>Round Four</vt:lpstr>
      <vt:lpstr>Round Five</vt:lpstr>
      <vt:lpstr>Round Five</vt:lpstr>
      <vt:lpstr>Team Talk</vt:lpstr>
      <vt:lpstr>Rules</vt:lpstr>
      <vt:lpstr>Question One</vt:lpstr>
      <vt:lpstr>Question Two</vt:lpstr>
      <vt:lpstr>Question Three</vt:lpstr>
      <vt:lpstr>Question Four</vt:lpstr>
      <vt:lpstr>Question Five</vt:lpstr>
      <vt:lpstr>Question Six</vt:lpstr>
      <vt:lpstr>Question Seven</vt:lpstr>
      <vt:lpstr>Question Eight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24</cp:revision>
  <dcterms:created xsi:type="dcterms:W3CDTF">2014-09-28T00:09:51Z</dcterms:created>
  <dcterms:modified xsi:type="dcterms:W3CDTF">2014-09-29T11:20:03Z</dcterms:modified>
</cp:coreProperties>
</file>