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57" r:id="rId4"/>
    <p:sldId id="260" r:id="rId5"/>
    <p:sldId id="258" r:id="rId6"/>
    <p:sldId id="262" r:id="rId7"/>
    <p:sldId id="265" r:id="rId8"/>
    <p:sldId id="259" r:id="rId9"/>
    <p:sldId id="261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4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4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6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4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5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7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5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44566-818B-4A12-A0CF-B951011281B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15A9B-6DE5-4CB9-A85B-14FB0A9F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8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2699"/>
            <a:ext cx="4622104" cy="651353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Entrance Question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54052"/>
            <a:ext cx="4484316" cy="19296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Describe three situations in this picture where the students are breaking our science safety rules.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316" y="0"/>
            <a:ext cx="7603297" cy="68037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48614" y="764087"/>
            <a:ext cx="75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83882" y="1418033"/>
            <a:ext cx="713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81784" y="1158471"/>
            <a:ext cx="61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84941" y="2069386"/>
            <a:ext cx="1878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98264" y="537987"/>
            <a:ext cx="93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53836" y="4251879"/>
            <a:ext cx="93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1737" y="50621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66761" y="243871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19158" y="478171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89523" y="3381078"/>
            <a:ext cx="276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302653" y="3381078"/>
            <a:ext cx="273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80537" y="3094564"/>
            <a:ext cx="197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734803" y="5277265"/>
            <a:ext cx="309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2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619" y="1866380"/>
            <a:ext cx="6844266" cy="3524456"/>
          </a:xfrm>
        </p:spPr>
      </p:pic>
    </p:spTree>
    <p:extLst>
      <p:ext uri="{BB962C8B-B14F-4D97-AF65-F5344CB8AC3E}">
        <p14:creationId xmlns:p14="http://schemas.microsoft.com/office/powerpoint/2010/main" val="248722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Measurement Lab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3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Length Scavenger Hunt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Mass Practice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Volume Practice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 smtClean="0"/>
              <a:t>(</a:t>
            </a:r>
            <a:r>
              <a:rPr lang="en-US" sz="3200" i="1" dirty="0"/>
              <a:t>You do NOT have to go in this order</a:t>
            </a:r>
            <a:r>
              <a:rPr lang="en-US" sz="3200" i="1" dirty="0" smtClean="0"/>
              <a:t>.)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957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Entrance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26688" cy="4351338"/>
          </a:xfrm>
        </p:spPr>
        <p:txBody>
          <a:bodyPr/>
          <a:lstStyle/>
          <a:p>
            <a:r>
              <a:rPr lang="en-US" dirty="0" smtClean="0"/>
              <a:t>What is the volume of thi</a:t>
            </a:r>
            <a:r>
              <a:rPr lang="en-US" dirty="0" smtClean="0"/>
              <a:t>s liquid?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____mL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 dropped a nickel in this graduated cylinder and the water level now reads 20 mL, what is the nickel’s volume?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62" y="626388"/>
            <a:ext cx="4445000" cy="593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1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 Displacement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975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This method helps us find the volume of objects that are irregular in shape.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44" y="0"/>
            <a:ext cx="61818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 Displacement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4623148" cy="4351338"/>
          </a:xfrm>
        </p:spPr>
        <p:txBody>
          <a:bodyPr/>
          <a:lstStyle/>
          <a:p>
            <a:r>
              <a:rPr lang="en-US" u="sng" dirty="0" smtClean="0"/>
              <a:t>Step 1</a:t>
            </a:r>
            <a:r>
              <a:rPr lang="en-US" dirty="0" smtClean="0"/>
              <a:t>: Find the volume of the water.</a:t>
            </a:r>
          </a:p>
          <a:p>
            <a:r>
              <a:rPr lang="en-US" u="sng" dirty="0" smtClean="0"/>
              <a:t>Step 2</a:t>
            </a:r>
            <a:r>
              <a:rPr lang="en-US" dirty="0" smtClean="0"/>
              <a:t>: Carefully submerge object in the water.</a:t>
            </a:r>
          </a:p>
          <a:p>
            <a:r>
              <a:rPr lang="en-US" u="sng" dirty="0" smtClean="0"/>
              <a:t>Step 3</a:t>
            </a:r>
            <a:r>
              <a:rPr lang="en-US" dirty="0" smtClean="0"/>
              <a:t>: Find the volume of the water and object.</a:t>
            </a:r>
          </a:p>
          <a:p>
            <a:r>
              <a:rPr lang="en-US" u="sng" dirty="0" smtClean="0"/>
              <a:t>Step 4</a:t>
            </a:r>
            <a:r>
              <a:rPr lang="en-US" dirty="0" smtClean="0"/>
              <a:t>: Subtract the water’s volume from the volume of the water and object.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822" y="275573"/>
            <a:ext cx="5296271" cy="64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 Displacement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4623148" cy="4351338"/>
          </a:xfrm>
        </p:spPr>
        <p:txBody>
          <a:bodyPr/>
          <a:lstStyle/>
          <a:p>
            <a:r>
              <a:rPr lang="en-US" u="sng" dirty="0" smtClean="0"/>
              <a:t>Step 1</a:t>
            </a:r>
            <a:r>
              <a:rPr lang="en-US" dirty="0" smtClean="0"/>
              <a:t>: Find the volume of the water.</a:t>
            </a:r>
          </a:p>
          <a:p>
            <a:r>
              <a:rPr lang="en-US" u="sng" dirty="0" smtClean="0"/>
              <a:t>Step 2</a:t>
            </a:r>
            <a:r>
              <a:rPr lang="en-US" dirty="0" smtClean="0"/>
              <a:t>: Carefully submerge object in the water.</a:t>
            </a:r>
          </a:p>
          <a:p>
            <a:r>
              <a:rPr lang="en-US" u="sng" dirty="0" smtClean="0"/>
              <a:t>Step 3</a:t>
            </a:r>
            <a:r>
              <a:rPr lang="en-US" dirty="0" smtClean="0"/>
              <a:t>: Find the volume of the water and object.</a:t>
            </a:r>
          </a:p>
          <a:p>
            <a:r>
              <a:rPr lang="en-US" u="sng" dirty="0" smtClean="0"/>
              <a:t>Step 4</a:t>
            </a:r>
            <a:r>
              <a:rPr lang="en-US" dirty="0" smtClean="0"/>
              <a:t>: Subtract the water’s volume from the volume of the water and object.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48" y="220139"/>
            <a:ext cx="5661764" cy="64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Water Displacement Worksheet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3130"/>
            <a:ext cx="10018713" cy="1752599"/>
          </a:xfrm>
        </p:spPr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313" y="1152396"/>
            <a:ext cx="10500708" cy="5613364"/>
          </a:xfrm>
        </p:spPr>
      </p:pic>
      <p:sp>
        <p:nvSpPr>
          <p:cNvPr id="4" name="TextBox 3"/>
          <p:cNvSpPr txBox="1"/>
          <p:nvPr/>
        </p:nvSpPr>
        <p:spPr>
          <a:xfrm>
            <a:off x="1484311" y="1966586"/>
            <a:ext cx="4553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amount of </a:t>
            </a:r>
            <a:r>
              <a:rPr lang="en-US" sz="2400" dirty="0" smtClean="0"/>
              <a:t>matter in an object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84311" y="4707203"/>
            <a:ext cx="4553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Triple beam balance</a:t>
            </a:r>
          </a:p>
          <a:p>
            <a:r>
              <a:rPr lang="en-US" sz="2400" dirty="0" smtClean="0"/>
              <a:t>Digital balance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13145" y="4697709"/>
            <a:ext cx="4553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Grams (cg, kg, etc.)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5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766" y="2666999"/>
            <a:ext cx="105918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8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3130"/>
            <a:ext cx="10018713" cy="1752599"/>
          </a:xfrm>
        </p:spPr>
        <p:txBody>
          <a:bodyPr/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313" y="1152396"/>
            <a:ext cx="10500708" cy="56133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4311" y="1966586"/>
            <a:ext cx="4553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distance between two points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84311" y="4699635"/>
            <a:ext cx="45532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Meter stick</a:t>
            </a:r>
          </a:p>
          <a:p>
            <a:r>
              <a:rPr lang="en-US" sz="2400" dirty="0" smtClean="0"/>
              <a:t>Ruler</a:t>
            </a:r>
          </a:p>
          <a:p>
            <a:r>
              <a:rPr lang="en-US" sz="2400" dirty="0" smtClean="0"/>
              <a:t>Tape measure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00566" y="4699635"/>
            <a:ext cx="4553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Meters (mm, cm, km, etc.)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0" y="2778233"/>
            <a:ext cx="96202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Entrance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volume of the box below.  Be sure to label your answer.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854" y="2654300"/>
            <a:ext cx="71913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9396"/>
            <a:ext cx="10018713" cy="1752599"/>
          </a:xfrm>
        </p:spPr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313" y="1152396"/>
            <a:ext cx="10500708" cy="56133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4311" y="1966586"/>
            <a:ext cx="45532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amount of space that a substance or object occupies, or that is enclosed within a container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84311" y="4586914"/>
            <a:ext cx="45532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Graduated cylinder</a:t>
            </a:r>
          </a:p>
          <a:p>
            <a:r>
              <a:rPr lang="en-US" sz="2400" dirty="0" smtClean="0"/>
              <a:t>Beaker</a:t>
            </a:r>
          </a:p>
          <a:p>
            <a:r>
              <a:rPr lang="en-US" sz="2400" dirty="0" smtClean="0"/>
              <a:t>Meter stick/ruler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00566" y="4586914"/>
            <a:ext cx="4553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Liters (mL, </a:t>
            </a:r>
            <a:r>
              <a:rPr lang="en-US" sz="2400" dirty="0" err="1" smtClean="0"/>
              <a:t>kL</a:t>
            </a:r>
            <a:r>
              <a:rPr lang="en-US" sz="2400" dirty="0" smtClean="0"/>
              <a:t>, etc.)</a:t>
            </a:r>
          </a:p>
          <a:p>
            <a:r>
              <a:rPr lang="en-US" sz="2400" dirty="0" smtClean="0"/>
              <a:t>Cubic meters (cm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, mm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, etc.)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650" y="742950"/>
            <a:ext cx="25527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3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282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Entrance Question</vt:lpstr>
      <vt:lpstr>Measurement</vt:lpstr>
      <vt:lpstr>Mass</vt:lpstr>
      <vt:lpstr>PowerPoint Presentation</vt:lpstr>
      <vt:lpstr>Length</vt:lpstr>
      <vt:lpstr>PowerPoint Presentation</vt:lpstr>
      <vt:lpstr>Entrance Question</vt:lpstr>
      <vt:lpstr>Volume</vt:lpstr>
      <vt:lpstr>PowerPoint Presentation</vt:lpstr>
      <vt:lpstr>PowerPoint Presentation</vt:lpstr>
      <vt:lpstr>Measurement Lab</vt:lpstr>
      <vt:lpstr>Entrance Question</vt:lpstr>
      <vt:lpstr>Water Displacement</vt:lpstr>
      <vt:lpstr>Water Displacement</vt:lpstr>
      <vt:lpstr>Water Displacement</vt:lpstr>
      <vt:lpstr>Water Displacement Worksheet</vt:lpstr>
    </vt:vector>
  </TitlesOfParts>
  <Company>Wayne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</dc:title>
  <dc:creator>Jason Hale</dc:creator>
  <cp:lastModifiedBy>Jason Hale</cp:lastModifiedBy>
  <cp:revision>13</cp:revision>
  <dcterms:created xsi:type="dcterms:W3CDTF">2014-08-28T12:34:22Z</dcterms:created>
  <dcterms:modified xsi:type="dcterms:W3CDTF">2014-09-03T10:42:24Z</dcterms:modified>
</cp:coreProperties>
</file>