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56" r:id="rId5"/>
    <p:sldId id="257" r:id="rId6"/>
    <p:sldId id="260" r:id="rId7"/>
    <p:sldId id="264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5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2343-69FC-45E5-B174-C05AA253648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749F-1959-42CA-A9CC-E82FF76B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ZEwddr9ho-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oCl1zoxs3Z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Describe and explain at least one way in which mitosis occurred during your Thanksgiving break.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191000"/>
            <a:ext cx="8872540" cy="164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group should include 2 orange and 2 black.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7150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57150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57150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57150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451167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451167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51167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400" y="451167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34168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52800" y="334168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34168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8400" y="334168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391400" y="2166257"/>
            <a:ext cx="609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05000" y="3341688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05000" y="4511675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05000" y="5715000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336471" y="3341688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36471" y="4511675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00600" y="3341688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00600" y="4511675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5715000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248400" y="3341688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248400" y="4511675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48400" y="5715000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2800" y="5715000"/>
            <a:ext cx="685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3341688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90800" y="4511675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90800" y="5715000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038600" y="3341688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38600" y="4511675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38600" y="5715000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86400" y="3341688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86400" y="4511675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86400" y="5715000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3341688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934200" y="4511675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34200" y="5715000"/>
            <a:ext cx="685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Baylor University Class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https://www.youtube.com/watch?v=ZEwddr9ho-4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77886"/>
            <a:ext cx="6734175" cy="362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3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Why might they have created this video?</a:t>
            </a:r>
            <a:endParaRPr lang="en-US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77886"/>
            <a:ext cx="6734175" cy="362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05739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Cells &amp; Mitosis </a:t>
            </a:r>
            <a:br>
              <a:rPr lang="en-US" sz="6000" b="1" dirty="0" smtClean="0"/>
            </a:br>
            <a:r>
              <a:rPr lang="en-US" sz="6000" b="1" dirty="0" smtClean="0"/>
              <a:t>Common Craft Videos</a:t>
            </a:r>
            <a:endParaRPr lang="en-US" sz="6000" b="1" dirty="0"/>
          </a:p>
        </p:txBody>
      </p:sp>
      <p:pic>
        <p:nvPicPr>
          <p:cNvPr id="1026" name="Picture 2" descr="http://public-commoncraft.s3.amazonaws.com/Blog%20posts/P10105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8877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1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common craft video?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http://www.youtube.com/watch?v=oCl1zoxs3Zo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public-commoncraft.s3.amazonaws.com/Blog%20posts/P10105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8877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8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Groups will create videos covering the following content:</a:t>
            </a:r>
          </a:p>
          <a:p>
            <a:pPr lvl="1"/>
            <a:r>
              <a:rPr lang="en-US" dirty="0"/>
              <a:t>I can summarize the cell theory.</a:t>
            </a:r>
          </a:p>
          <a:p>
            <a:pPr lvl="1"/>
            <a:r>
              <a:rPr lang="en-US" dirty="0"/>
              <a:t>I can demonstrate and explain how cells </a:t>
            </a:r>
            <a:r>
              <a:rPr lang="en-US" dirty="0" smtClean="0"/>
              <a:t>divide.</a:t>
            </a:r>
          </a:p>
          <a:p>
            <a:pPr lvl="1"/>
            <a:r>
              <a:rPr lang="en-US" dirty="0" smtClean="0"/>
              <a:t>I can explain the purposes of cell division.</a:t>
            </a:r>
          </a:p>
          <a:p>
            <a:pPr marL="0" indent="0">
              <a:buNone/>
            </a:pPr>
            <a:r>
              <a:rPr lang="en-US" dirty="0" smtClean="0"/>
              <a:t>Groups will follow these steps:</a:t>
            </a:r>
          </a:p>
          <a:p>
            <a:pPr lvl="1"/>
            <a:r>
              <a:rPr lang="en-US" dirty="0" smtClean="0"/>
              <a:t>Write a script</a:t>
            </a:r>
          </a:p>
          <a:p>
            <a:pPr lvl="1"/>
            <a:r>
              <a:rPr lang="en-US" dirty="0" smtClean="0"/>
              <a:t>Create props</a:t>
            </a:r>
          </a:p>
          <a:p>
            <a:pPr lvl="1"/>
            <a:r>
              <a:rPr lang="en-US" dirty="0" smtClean="0"/>
              <a:t>Rehearse</a:t>
            </a:r>
          </a:p>
          <a:p>
            <a:pPr lvl="1"/>
            <a:r>
              <a:rPr lang="en-US" dirty="0" smtClean="0"/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20744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Option 1</a:t>
            </a:r>
            <a:r>
              <a:rPr lang="en-US" sz="4000" dirty="0" smtClean="0"/>
              <a:t>: Tell a story from the perspective of the cell.</a:t>
            </a:r>
          </a:p>
          <a:p>
            <a:pPr marL="0" indent="0">
              <a:buNone/>
            </a:pPr>
            <a:r>
              <a:rPr lang="en-US" sz="4000" u="sng" dirty="0" smtClean="0"/>
              <a:t>Option 2</a:t>
            </a:r>
            <a:r>
              <a:rPr lang="en-US" sz="4000" dirty="0" smtClean="0"/>
              <a:t>: Tell a story from the perspective of a chromosome.</a:t>
            </a:r>
          </a:p>
          <a:p>
            <a:pPr marL="0" indent="0">
              <a:buNone/>
            </a:pPr>
            <a:r>
              <a:rPr lang="en-US" sz="4000" u="sng" dirty="0" smtClean="0"/>
              <a:t>Option 3</a:t>
            </a:r>
            <a:r>
              <a:rPr lang="en-US" sz="4000" dirty="0" smtClean="0"/>
              <a:t>: Provide information in a format similar to a documentary.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7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Script and props must adequately cover each learning target.</a:t>
            </a:r>
          </a:p>
          <a:p>
            <a:r>
              <a:rPr lang="en-US" dirty="0" smtClean="0"/>
              <a:t>Video must be </a:t>
            </a:r>
            <a:r>
              <a:rPr lang="en-US" u="sng" dirty="0" smtClean="0"/>
              <a:t>at least</a:t>
            </a:r>
            <a:r>
              <a:rPr lang="en-US" dirty="0" smtClean="0"/>
              <a:t> </a:t>
            </a:r>
            <a:r>
              <a:rPr lang="en-US" dirty="0" smtClean="0"/>
              <a:t>2 minutes long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group members must share duties leading up to the filming (writing script, prop making, etc.).</a:t>
            </a:r>
          </a:p>
          <a:p>
            <a:r>
              <a:rPr lang="en-US" dirty="0" smtClean="0"/>
              <a:t>Each group member must have his or her own filming duty:</a:t>
            </a:r>
          </a:p>
          <a:p>
            <a:pPr lvl="1"/>
            <a:r>
              <a:rPr lang="en-US" dirty="0" smtClean="0"/>
              <a:t>Filming</a:t>
            </a:r>
          </a:p>
          <a:p>
            <a:pPr lvl="1"/>
            <a:r>
              <a:rPr lang="en-US" dirty="0" smtClean="0"/>
              <a:t>Script reader(s)</a:t>
            </a:r>
          </a:p>
          <a:p>
            <a:pPr lvl="1"/>
            <a:r>
              <a:rPr lang="en-US" dirty="0" smtClean="0"/>
              <a:t>Prop manager(s)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2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</a:t>
            </a:r>
            <a:r>
              <a:rPr lang="en-US" b="1" dirty="0" smtClean="0"/>
              <a:t>ummarize the cell theory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0 - - - - - - - - - - - - - - - - - - - - - - - - - - - 4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Not at all                                               Completely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Demonstrate and explain how cells divide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0 - - - - - - - - - - - - - - - - - - - - - - - - - - - 4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Not at all                                               Completely</a:t>
            </a:r>
          </a:p>
          <a:p>
            <a:pPr marL="0" indent="0">
              <a:buNone/>
            </a:pPr>
            <a:r>
              <a:rPr lang="en-US" b="1" dirty="0" smtClean="0"/>
              <a:t>Explain the purposes of cell division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0 - - - - - - - - - - - - - - - - - - - - - - - - - - - 4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Not at all                                               Completely</a:t>
            </a:r>
          </a:p>
          <a:p>
            <a:pPr marL="0" indent="0">
              <a:buNone/>
            </a:pPr>
            <a:r>
              <a:rPr lang="en-US" b="1" dirty="0" smtClean="0"/>
              <a:t>Video Length of </a:t>
            </a:r>
            <a:r>
              <a:rPr lang="en-US" b="1" dirty="0" smtClean="0"/>
              <a:t>2 minutes or </a:t>
            </a:r>
            <a:r>
              <a:rPr lang="en-US" b="1" dirty="0" smtClean="0"/>
              <a:t>more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0 (no</a:t>
            </a:r>
            <a:r>
              <a:rPr lang="en-US" smtClean="0">
                <a:solidFill>
                  <a:srgbClr val="00B050"/>
                </a:solidFill>
              </a:rPr>
              <a:t>), </a:t>
            </a:r>
            <a:r>
              <a:rPr lang="en-US" smtClean="0">
                <a:solidFill>
                  <a:srgbClr val="00B050"/>
                </a:solidFill>
              </a:rPr>
              <a:t>4 </a:t>
            </a:r>
            <a:r>
              <a:rPr lang="en-US" dirty="0" smtClean="0">
                <a:solidFill>
                  <a:srgbClr val="00B050"/>
                </a:solidFill>
              </a:rPr>
              <a:t>(yes)</a:t>
            </a:r>
          </a:p>
        </p:txBody>
      </p:sp>
    </p:spTree>
    <p:extLst>
      <p:ext uri="{BB962C8B-B14F-4D97-AF65-F5344CB8AC3E}">
        <p14:creationId xmlns:p14="http://schemas.microsoft.com/office/powerpoint/2010/main" val="28106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341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Entrance Question</vt:lpstr>
      <vt:lpstr>Baylor University Class Project</vt:lpstr>
      <vt:lpstr>Why might they have created this video?</vt:lpstr>
      <vt:lpstr>Cells &amp; Mitosis  Common Craft Videos</vt:lpstr>
      <vt:lpstr>What is a common craft video?</vt:lpstr>
      <vt:lpstr>Project Overview</vt:lpstr>
      <vt:lpstr>Project Options</vt:lpstr>
      <vt:lpstr>Project Requirements</vt:lpstr>
      <vt:lpstr>Grading</vt:lpstr>
      <vt:lpstr>Grouping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&amp; Mitosis  Common Craft Videos</dc:title>
  <dc:creator>Jason Hale</dc:creator>
  <cp:lastModifiedBy>Jason Hale</cp:lastModifiedBy>
  <cp:revision>20</cp:revision>
  <dcterms:created xsi:type="dcterms:W3CDTF">2014-12-01T00:07:57Z</dcterms:created>
  <dcterms:modified xsi:type="dcterms:W3CDTF">2014-12-01T16:17:01Z</dcterms:modified>
</cp:coreProperties>
</file>