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1" r:id="rId4"/>
    <p:sldId id="256" r:id="rId5"/>
    <p:sldId id="257" r:id="rId6"/>
    <p:sldId id="259" r:id="rId7"/>
    <p:sldId id="260" r:id="rId8"/>
    <p:sldId id="262" r:id="rId9"/>
    <p:sldId id="263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041-D7C5-4CAF-BB81-AC57D3BAC8A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3ADF-4C86-4E5E-B898-E0A2ADC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041-D7C5-4CAF-BB81-AC57D3BAC8A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3ADF-4C86-4E5E-B898-E0A2ADC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5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041-D7C5-4CAF-BB81-AC57D3BAC8A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3ADF-4C86-4E5E-B898-E0A2ADC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3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041-D7C5-4CAF-BB81-AC57D3BAC8A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3ADF-4C86-4E5E-B898-E0A2ADC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5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041-D7C5-4CAF-BB81-AC57D3BAC8A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3ADF-4C86-4E5E-B898-E0A2ADC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8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041-D7C5-4CAF-BB81-AC57D3BAC8A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3ADF-4C86-4E5E-B898-E0A2ADC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9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041-D7C5-4CAF-BB81-AC57D3BAC8A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3ADF-4C86-4E5E-B898-E0A2ADC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5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041-D7C5-4CAF-BB81-AC57D3BAC8A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3ADF-4C86-4E5E-B898-E0A2ADC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041-D7C5-4CAF-BB81-AC57D3BAC8A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3ADF-4C86-4E5E-B898-E0A2ADC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8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041-D7C5-4CAF-BB81-AC57D3BAC8A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3ADF-4C86-4E5E-B898-E0A2ADC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0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041-D7C5-4CAF-BB81-AC57D3BAC8A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3ADF-4C86-4E5E-B898-E0A2ADC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4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8D041-D7C5-4CAF-BB81-AC57D3BAC8A6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93ADF-4C86-4E5E-B898-E0A2ADCF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8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r>
              <a:rPr lang="en-US" b="1" dirty="0" smtClean="0"/>
              <a:t>Entrance Question</a:t>
            </a:r>
            <a:br>
              <a:rPr lang="en-US" b="1" dirty="0" smtClean="0"/>
            </a:br>
            <a:r>
              <a:rPr lang="en-US" sz="2800" dirty="0" smtClean="0"/>
              <a:t>Identify parts 1-9 using the actual organelle name.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524000"/>
            <a:ext cx="8562975" cy="5210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91584" y="1752600"/>
            <a:ext cx="3914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</a:rPr>
              <a:t>***Try NOT to use your notes.</a:t>
            </a:r>
          </a:p>
          <a:p>
            <a:r>
              <a:rPr lang="en-US" sz="2200" b="1" dirty="0">
                <a:solidFill>
                  <a:schemeClr val="tx2"/>
                </a:solidFill>
              </a:rPr>
              <a:t> </a:t>
            </a:r>
            <a:r>
              <a:rPr lang="en-US" sz="2200" b="1" dirty="0" smtClean="0">
                <a:solidFill>
                  <a:schemeClr val="tx2"/>
                </a:solidFill>
              </a:rPr>
              <a:t>      Use the middle 9 terms on   </a:t>
            </a:r>
          </a:p>
          <a:p>
            <a:r>
              <a:rPr lang="en-US" sz="2200" b="1" dirty="0">
                <a:solidFill>
                  <a:schemeClr val="tx2"/>
                </a:solidFill>
              </a:rPr>
              <a:t> </a:t>
            </a:r>
            <a:r>
              <a:rPr lang="en-US" sz="2200" b="1" dirty="0" smtClean="0">
                <a:solidFill>
                  <a:schemeClr val="tx2"/>
                </a:solidFill>
              </a:rPr>
              <a:t>      word wall.</a:t>
            </a:r>
            <a:endParaRPr lang="en-US" sz="2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Goal: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3D Model: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- Make a list of the organelles and the materials 	you 	might be able to use to represent each one.  Think 	of multiple materials as backups.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Cell Rap: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- Begin writing your lyrics/poems.  Remember that 	each organelle must be mentioned along with their 	roles.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Cell Video: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- Begin thinking of your “cell.”  What are the 	organelles?  Put your thoughts down in writing.  You 	could also begin writing a script that would be read 	during filming.  Remember that an explanation must 	be given for each organelle.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685800"/>
            <a:ext cx="7305675" cy="574622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066800" y="3200400"/>
            <a:ext cx="838200" cy="2433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943600" y="1188640"/>
            <a:ext cx="685800" cy="82311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7199" y="14176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4522" y="5574936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56975" y="550869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8038" y="409316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52335" y="265310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06982" y="35436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65909" y="108842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92923" y="4139135"/>
            <a:ext cx="1603198" cy="67707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10038" y="937220"/>
            <a:ext cx="1722950" cy="137772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6517" y="26872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9986" y="44843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8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194" y="381000"/>
            <a:ext cx="2227625" cy="6372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Match.</a:t>
            </a:r>
          </a:p>
          <a:p>
            <a:pPr marL="0" indent="0">
              <a:buNone/>
            </a:pPr>
            <a:endParaRPr lang="en-US" sz="500" u="sng" dirty="0" smtClean="0"/>
          </a:p>
          <a:p>
            <a:pPr marL="0" indent="0">
              <a:buNone/>
            </a:pPr>
            <a:r>
              <a:rPr lang="en-US" dirty="0" smtClean="0"/>
              <a:t>Power</a:t>
            </a:r>
          </a:p>
          <a:p>
            <a:pPr marL="0" indent="0">
              <a:buNone/>
            </a:pPr>
            <a:r>
              <a:rPr lang="en-US" dirty="0" smtClean="0"/>
              <a:t>Storage</a:t>
            </a:r>
          </a:p>
          <a:p>
            <a:pPr marL="0" indent="0">
              <a:buNone/>
            </a:pPr>
            <a:r>
              <a:rPr lang="en-US" dirty="0" smtClean="0"/>
              <a:t>Pack/Ship</a:t>
            </a:r>
          </a:p>
          <a:p>
            <a:pPr marL="0" indent="0">
              <a:buNone/>
            </a:pPr>
            <a:r>
              <a:rPr lang="en-US" dirty="0" smtClean="0"/>
              <a:t>Digest</a:t>
            </a:r>
          </a:p>
          <a:p>
            <a:pPr marL="0" indent="0">
              <a:buNone/>
            </a:pPr>
            <a:r>
              <a:rPr lang="en-US" dirty="0" smtClean="0"/>
              <a:t>Construct</a:t>
            </a:r>
          </a:p>
          <a:p>
            <a:pPr marL="0" indent="0">
              <a:buNone/>
            </a:pPr>
            <a:r>
              <a:rPr lang="en-US" dirty="0" smtClean="0"/>
              <a:t>Control</a:t>
            </a:r>
          </a:p>
          <a:p>
            <a:pPr marL="0" indent="0">
              <a:buNone/>
            </a:pPr>
            <a:r>
              <a:rPr lang="en-US" dirty="0" smtClean="0"/>
              <a:t>Protect</a:t>
            </a:r>
          </a:p>
          <a:p>
            <a:pPr marL="0" indent="0">
              <a:buNone/>
            </a:pPr>
            <a:r>
              <a:rPr lang="en-US" dirty="0" smtClean="0"/>
              <a:t>Pathways</a:t>
            </a:r>
          </a:p>
          <a:p>
            <a:pPr marL="0" indent="0">
              <a:buNone/>
            </a:pPr>
            <a:r>
              <a:rPr lang="en-US" dirty="0" smtClean="0"/>
              <a:t>Filler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533400"/>
            <a:ext cx="6162675" cy="5695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08550" y="40828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64198" y="4122312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91246" y="4628185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5971" y="5219115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6045791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142" y="5772220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0013" y="6117150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4599" y="5469871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07837" y="1548606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70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makes perfect…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582757"/>
            <a:ext cx="60293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Cell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Individual Projects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 Options</a:t>
            </a:r>
          </a:p>
          <a:p>
            <a:pPr lvl="1"/>
            <a:r>
              <a:rPr lang="en-US" dirty="0" smtClean="0"/>
              <a:t>Cell model, cell </a:t>
            </a:r>
            <a:r>
              <a:rPr lang="en-US" dirty="0"/>
              <a:t>r</a:t>
            </a:r>
            <a:r>
              <a:rPr lang="en-US" dirty="0" smtClean="0"/>
              <a:t>ap, </a:t>
            </a:r>
            <a:r>
              <a:rPr lang="en-US" dirty="0"/>
              <a:t>c</a:t>
            </a:r>
            <a:r>
              <a:rPr lang="en-US" dirty="0" smtClean="0"/>
              <a:t>ell video</a:t>
            </a:r>
          </a:p>
          <a:p>
            <a:pPr lvl="1"/>
            <a:r>
              <a:rPr lang="en-US" dirty="0" smtClean="0"/>
              <a:t>All projects will be presented to the class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 possible points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Due Monday, December 15</a:t>
            </a:r>
          </a:p>
        </p:txBody>
      </p:sp>
    </p:spTree>
    <p:extLst>
      <p:ext uri="{BB962C8B-B14F-4D97-AF65-F5344CB8AC3E}">
        <p14:creationId xmlns:p14="http://schemas.microsoft.com/office/powerpoint/2010/main" val="32517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u="sng" dirty="0" smtClean="0"/>
              <a:t>Option 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Edible Animal Cell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apopcalypse.dewlines.org/files/2012/06/6a00d8341cc08553ef014e5f55c2a7970c-800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4191000" cy="37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Edible Cell Model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_____ Accurately </a:t>
            </a:r>
            <a:r>
              <a:rPr lang="en-US" b="1" dirty="0" smtClean="0"/>
              <a:t>model</a:t>
            </a:r>
            <a:r>
              <a:rPr lang="en-US" dirty="0" smtClean="0"/>
              <a:t> and </a:t>
            </a:r>
            <a:r>
              <a:rPr lang="en-US" b="1" dirty="0" smtClean="0"/>
              <a:t>label</a:t>
            </a:r>
            <a:r>
              <a:rPr lang="en-US" dirty="0" smtClean="0"/>
              <a:t> each part of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the animal cell mentioned in class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400" dirty="0" smtClean="0"/>
              <a:t>- Cell membrane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Cytoplasm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Nucleus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Chromosome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Endoplasmic reticulum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Golgi complex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Lysosome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Ribosomes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Mitochondria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Vacuole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2771" y="1600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 pts each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378018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20 points possible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3048000"/>
            <a:ext cx="2514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******************</a:t>
            </a:r>
          </a:p>
          <a:p>
            <a:pPr algn="ctr"/>
            <a:r>
              <a:rPr lang="en-US" dirty="0" smtClean="0"/>
              <a:t>Your cell model does NOT have to be edible.</a:t>
            </a:r>
          </a:p>
          <a:p>
            <a:pPr algn="ctr"/>
            <a:endParaRPr lang="en-US" sz="400" dirty="0" smtClean="0"/>
          </a:p>
          <a:p>
            <a:pPr algn="ctr"/>
            <a:r>
              <a:rPr lang="en-US" dirty="0" smtClean="0"/>
              <a:t>******************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4724400"/>
            <a:ext cx="2590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******************</a:t>
            </a:r>
          </a:p>
          <a:p>
            <a:pPr algn="ctr"/>
            <a:r>
              <a:rPr lang="en-US" dirty="0" smtClean="0"/>
              <a:t>Be prepared to </a:t>
            </a:r>
            <a:r>
              <a:rPr lang="en-US" b="1" dirty="0" smtClean="0"/>
              <a:t>tell what each cell part does </a:t>
            </a:r>
            <a:r>
              <a:rPr lang="en-US" dirty="0" smtClean="0"/>
              <a:t>during your presentation.</a:t>
            </a:r>
          </a:p>
          <a:p>
            <a:pPr algn="ctr"/>
            <a:endParaRPr lang="en-US" sz="400" dirty="0" smtClean="0"/>
          </a:p>
          <a:p>
            <a:pPr algn="ctr"/>
            <a:r>
              <a:rPr lang="en-US" dirty="0" smtClean="0"/>
              <a:t>******************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9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u="sng" dirty="0" smtClean="0"/>
              <a:t>Option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Animal Cell Parts Rap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6" y="2590800"/>
            <a:ext cx="7367588" cy="37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Cell Rap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_____ Accurately </a:t>
            </a:r>
            <a:r>
              <a:rPr lang="en-US" b="1" dirty="0" smtClean="0"/>
              <a:t>name</a:t>
            </a:r>
            <a:r>
              <a:rPr lang="en-US" dirty="0" smtClean="0"/>
              <a:t> and </a:t>
            </a:r>
            <a:r>
              <a:rPr lang="en-US" b="1" dirty="0" smtClean="0"/>
              <a:t>describe the role </a:t>
            </a:r>
            <a:r>
              <a:rPr lang="en-US" dirty="0" smtClean="0"/>
              <a:t>of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each animal cell part mentioned in class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400" dirty="0" smtClean="0"/>
              <a:t>- Cell membrane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Cytoplasm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Nucleus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Chromosome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Endoplasmic reticulum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Golgi complex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Lysosome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Ribosomes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Mitochondria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Vacuole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2771" y="1600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 pts each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378018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20 points possible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5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90600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Option 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Animal Cell Analogy Video or PowerPoint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97" y="2895600"/>
            <a:ext cx="576500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Cell Analogy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_____ Accurately </a:t>
            </a:r>
            <a:r>
              <a:rPr lang="en-US" b="1" dirty="0" smtClean="0"/>
              <a:t>name</a:t>
            </a:r>
            <a:r>
              <a:rPr lang="en-US" dirty="0" smtClean="0"/>
              <a:t> and </a:t>
            </a:r>
            <a:r>
              <a:rPr lang="en-US" b="1" dirty="0" smtClean="0"/>
              <a:t>compare the role </a:t>
            </a:r>
            <a:r>
              <a:rPr lang="en-US" dirty="0" smtClean="0"/>
              <a:t>of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each animal cell part to a building, etc.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400" dirty="0" smtClean="0"/>
              <a:t>- Cell membrane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Cytoplasm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Nucleus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Chromosome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Endoplasmic reticulum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Golgi complex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Lysosome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Ribosomes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Mitochondria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Vacuole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2771" y="1600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 pts each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378018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20 points possible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3733800"/>
            <a:ext cx="2514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******************</a:t>
            </a:r>
          </a:p>
          <a:p>
            <a:pPr algn="ctr"/>
            <a:r>
              <a:rPr lang="en-US" dirty="0" smtClean="0"/>
              <a:t>You can NOT do a Cell City analogy as completed in class.</a:t>
            </a:r>
          </a:p>
          <a:p>
            <a:pPr algn="ctr"/>
            <a:endParaRPr lang="en-US" sz="400" dirty="0" smtClean="0"/>
          </a:p>
          <a:p>
            <a:pPr algn="ctr"/>
            <a:r>
              <a:rPr lang="en-US" dirty="0" smtClean="0"/>
              <a:t>******************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5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219</Words>
  <Application>Microsoft Office PowerPoint</Application>
  <PresentationFormat>On-screen Show (4:3)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Entrance Question Identify parts 1-9 using the actual organelle name.</vt:lpstr>
      <vt:lpstr>Practice makes perfect…</vt:lpstr>
      <vt:lpstr>Animal Cell Projects</vt:lpstr>
      <vt:lpstr>Option 1 Edible Animal Cell</vt:lpstr>
      <vt:lpstr>Edible Cell Model Requirements</vt:lpstr>
      <vt:lpstr>Option 2 Animal Cell Parts Rap</vt:lpstr>
      <vt:lpstr>Animal Cell Rap Requirements</vt:lpstr>
      <vt:lpstr>Option 3 Animal Cell Analogy Video or PowerPoint</vt:lpstr>
      <vt:lpstr>Animal Cell Analogy Requirements</vt:lpstr>
      <vt:lpstr>Today’s Goal: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Animal Cell Project</dc:title>
  <dc:creator>Jason Hale</dc:creator>
  <cp:lastModifiedBy>Jason Hale</cp:lastModifiedBy>
  <cp:revision>17</cp:revision>
  <dcterms:created xsi:type="dcterms:W3CDTF">2014-12-07T19:02:54Z</dcterms:created>
  <dcterms:modified xsi:type="dcterms:W3CDTF">2014-12-12T12:16:04Z</dcterms:modified>
</cp:coreProperties>
</file>