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2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3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7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0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5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6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E4812-4661-4BF6-9B68-7B73951ED958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1FE-AAD2-4E1F-8C12-146CAC464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3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RgianWtn7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KCL8zqjXbM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states-of-matter-basic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um9Ahvfzq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States of Matter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http://www.youtube.com/watch?v=iRgianWtn7o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Entrance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are the differences between solids, liquids, and gases?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http://www.youtube.com/watch?v=KCL8zqjXbME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12" y="3124200"/>
            <a:ext cx="2699805" cy="1484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877" y="2514600"/>
            <a:ext cx="1947863" cy="25757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809500"/>
            <a:ext cx="2647949" cy="198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Solids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172200" cy="4678363"/>
          </a:xfrm>
        </p:spPr>
        <p:txBody>
          <a:bodyPr/>
          <a:lstStyle/>
          <a:p>
            <a:r>
              <a:rPr lang="en-US" dirty="0" smtClean="0"/>
              <a:t>Solids have a </a:t>
            </a:r>
            <a:r>
              <a:rPr lang="en-US" b="1" u="sng" dirty="0" smtClean="0"/>
              <a:t>definite</a:t>
            </a:r>
            <a:r>
              <a:rPr lang="en-US" dirty="0" smtClean="0"/>
              <a:t> shape.</a:t>
            </a:r>
          </a:p>
          <a:p>
            <a:r>
              <a:rPr lang="en-US" dirty="0" smtClean="0"/>
              <a:t>Solids have a </a:t>
            </a:r>
            <a:r>
              <a:rPr lang="en-US" b="1" u="sng" dirty="0" smtClean="0"/>
              <a:t>definite</a:t>
            </a:r>
            <a:r>
              <a:rPr lang="en-US" dirty="0" smtClean="0"/>
              <a:t> volume.</a:t>
            </a:r>
          </a:p>
          <a:p>
            <a:r>
              <a:rPr lang="en-US" dirty="0" smtClean="0"/>
              <a:t>The particles of a solid are </a:t>
            </a:r>
            <a:r>
              <a:rPr lang="en-US" b="1" u="sng" dirty="0" smtClean="0"/>
              <a:t>close together</a:t>
            </a:r>
            <a:r>
              <a:rPr lang="en-US" dirty="0" smtClean="0"/>
              <a:t> and </a:t>
            </a:r>
            <a:r>
              <a:rPr lang="en-US" b="1" u="sng" dirty="0" smtClean="0"/>
              <a:t>tightly packed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particles of a solid move </a:t>
            </a:r>
            <a:r>
              <a:rPr lang="en-US" b="1" u="sng" dirty="0" smtClean="0"/>
              <a:t>very little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2039710" cy="28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8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Liquids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248400" cy="4754563"/>
          </a:xfrm>
        </p:spPr>
        <p:txBody>
          <a:bodyPr/>
          <a:lstStyle/>
          <a:p>
            <a:r>
              <a:rPr lang="en-US" dirty="0" smtClean="0"/>
              <a:t>Liquids have </a:t>
            </a:r>
            <a:r>
              <a:rPr lang="en-US" b="1" u="sng" dirty="0" smtClean="0"/>
              <a:t>no definite</a:t>
            </a:r>
            <a:r>
              <a:rPr lang="en-US" b="1" dirty="0" smtClean="0"/>
              <a:t> </a:t>
            </a:r>
            <a:r>
              <a:rPr lang="en-US" dirty="0" smtClean="0"/>
              <a:t>shape.</a:t>
            </a:r>
          </a:p>
          <a:p>
            <a:pPr lvl="1"/>
            <a:r>
              <a:rPr lang="en-US" dirty="0" smtClean="0"/>
              <a:t>They take the shape of </a:t>
            </a:r>
            <a:r>
              <a:rPr lang="en-US" b="1" u="sng" dirty="0" smtClean="0"/>
              <a:t>their container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Liquids have a </a:t>
            </a:r>
            <a:r>
              <a:rPr lang="en-US" b="1" u="sng" dirty="0" smtClean="0"/>
              <a:t>definite</a:t>
            </a:r>
            <a:r>
              <a:rPr lang="en-US" dirty="0" smtClean="0"/>
              <a:t> volume.</a:t>
            </a:r>
          </a:p>
          <a:p>
            <a:r>
              <a:rPr lang="en-US" dirty="0" smtClean="0"/>
              <a:t>The particles of a liquid are </a:t>
            </a:r>
            <a:r>
              <a:rPr lang="en-US" b="1" u="sng" dirty="0" smtClean="0"/>
              <a:t>fairly close together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particles of a liquid move </a:t>
            </a:r>
            <a:r>
              <a:rPr lang="en-US" b="1" u="sng" dirty="0" smtClean="0"/>
              <a:t>fairly slowly</a:t>
            </a:r>
            <a:r>
              <a:rPr lang="en-US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2019300" cy="279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8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Gases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248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Gases have </a:t>
            </a:r>
            <a:r>
              <a:rPr lang="en-US" b="1" u="sng" dirty="0" smtClean="0"/>
              <a:t>no definite</a:t>
            </a:r>
            <a:r>
              <a:rPr lang="en-US" dirty="0" smtClean="0"/>
              <a:t> shape.</a:t>
            </a:r>
          </a:p>
          <a:p>
            <a:pPr lvl="1"/>
            <a:r>
              <a:rPr lang="en-US" dirty="0" smtClean="0"/>
              <a:t>They take the shape of </a:t>
            </a:r>
            <a:r>
              <a:rPr lang="en-US" b="1" u="sng" dirty="0" smtClean="0"/>
              <a:t>their container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Gases have </a:t>
            </a:r>
            <a:r>
              <a:rPr lang="en-US" b="1" u="sng" dirty="0" smtClean="0"/>
              <a:t>no definite</a:t>
            </a:r>
            <a:r>
              <a:rPr lang="en-US" dirty="0" smtClean="0"/>
              <a:t> volume.</a:t>
            </a:r>
          </a:p>
          <a:p>
            <a:pPr lvl="1"/>
            <a:r>
              <a:rPr lang="en-US" dirty="0" smtClean="0"/>
              <a:t>They fill the volume of </a:t>
            </a:r>
            <a:r>
              <a:rPr lang="en-US" b="1" u="sng" dirty="0" smtClean="0"/>
              <a:t>their container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particles of a gas are </a:t>
            </a:r>
            <a:r>
              <a:rPr lang="en-US" b="1" u="sng" dirty="0" smtClean="0"/>
              <a:t>spread far apart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particles of a gas are moving </a:t>
            </a:r>
            <a:r>
              <a:rPr lang="en-US" b="1" u="sng" dirty="0" smtClean="0"/>
              <a:t>very quickly</a:t>
            </a:r>
            <a:r>
              <a:rPr lang="en-US" dirty="0" smtClean="0"/>
              <a:t> in all directions.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"/>
            <a:ext cx="2018418" cy="277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063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in States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for matter to change from one state to another, </a:t>
            </a:r>
            <a:r>
              <a:rPr lang="en-US" b="1" u="sng" dirty="0" smtClean="0"/>
              <a:t>thermal energy</a:t>
            </a:r>
            <a:r>
              <a:rPr lang="en-US" dirty="0" smtClean="0"/>
              <a:t> must be added or removed.  </a:t>
            </a:r>
          </a:p>
          <a:p>
            <a:r>
              <a:rPr lang="en-US" dirty="0" smtClean="0"/>
              <a:t>A change in states always involves a change in </a:t>
            </a:r>
            <a:r>
              <a:rPr lang="en-US" b="1" u="sng" dirty="0" smtClean="0"/>
              <a:t>temperature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 temperature rises, matter changes to a more </a:t>
            </a:r>
            <a:r>
              <a:rPr lang="en-US" b="1" u="sng" dirty="0" smtClean="0"/>
              <a:t>active</a:t>
            </a:r>
            <a:r>
              <a:rPr lang="en-US" dirty="0" smtClean="0"/>
              <a:t> state.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638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https://phet.colorado.edu/en/simulation/states-of-matter-basics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in States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090057"/>
            <a:ext cx="6432421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75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171" y="1371600"/>
            <a:ext cx="4792627" cy="507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 rot="1831500">
            <a:off x="3943171" y="2572321"/>
            <a:ext cx="1576764" cy="33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831500">
            <a:off x="3479759" y="3254778"/>
            <a:ext cx="1576764" cy="33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1891249" y="3743383"/>
            <a:ext cx="1576764" cy="33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627986" y="3732497"/>
            <a:ext cx="1576764" cy="33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9638411">
            <a:off x="3573909" y="4251258"/>
            <a:ext cx="1576764" cy="472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9746369">
            <a:off x="3966621" y="5034631"/>
            <a:ext cx="1576764" cy="33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 each process…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0897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with 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www.youtube.com/watch?v=Fum9Ahvfzq8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380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216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States of Matter</vt:lpstr>
      <vt:lpstr>Entrance Question</vt:lpstr>
      <vt:lpstr>Solids</vt:lpstr>
      <vt:lpstr>Liquids</vt:lpstr>
      <vt:lpstr>Gases</vt:lpstr>
      <vt:lpstr>Change in States</vt:lpstr>
      <vt:lpstr>Change in States</vt:lpstr>
      <vt:lpstr>Name each process…</vt:lpstr>
      <vt:lpstr>Fun with States of Matter</vt:lpstr>
      <vt:lpstr>Extra Time?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Matter</dc:title>
  <dc:creator>Jason Hale</dc:creator>
  <cp:lastModifiedBy>Jason Hale</cp:lastModifiedBy>
  <cp:revision>15</cp:revision>
  <dcterms:created xsi:type="dcterms:W3CDTF">2014-10-05T20:56:17Z</dcterms:created>
  <dcterms:modified xsi:type="dcterms:W3CDTF">2014-10-09T12:58:32Z</dcterms:modified>
</cp:coreProperties>
</file>