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1" r:id="rId3"/>
    <p:sldId id="269" r:id="rId4"/>
    <p:sldId id="272" r:id="rId5"/>
    <p:sldId id="270" r:id="rId6"/>
    <p:sldId id="273" r:id="rId7"/>
    <p:sldId id="279" r:id="rId8"/>
    <p:sldId id="278" r:id="rId9"/>
    <p:sldId id="275" r:id="rId10"/>
    <p:sldId id="276" r:id="rId11"/>
    <p:sldId id="280" r:id="rId12"/>
    <p:sldId id="256" r:id="rId13"/>
    <p:sldId id="281" r:id="rId14"/>
    <p:sldId id="257" r:id="rId15"/>
    <p:sldId id="258" r:id="rId16"/>
    <p:sldId id="259" r:id="rId17"/>
    <p:sldId id="282" r:id="rId18"/>
    <p:sldId id="260" r:id="rId19"/>
    <p:sldId id="261" r:id="rId20"/>
    <p:sldId id="262" r:id="rId21"/>
    <p:sldId id="263" r:id="rId22"/>
    <p:sldId id="284" r:id="rId23"/>
    <p:sldId id="283" r:id="rId24"/>
    <p:sldId id="264" r:id="rId25"/>
    <p:sldId id="265" r:id="rId26"/>
    <p:sldId id="266" r:id="rId27"/>
    <p:sldId id="267" r:id="rId28"/>
    <p:sldId id="268" r:id="rId29"/>
    <p:sldId id="27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FBEC0-01A2-4263-92FD-2BDC39A854AE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A61B-46AC-4644-9D26-92478170A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7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FBEC0-01A2-4263-92FD-2BDC39A854AE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A61B-46AC-4644-9D26-92478170A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FBEC0-01A2-4263-92FD-2BDC39A854AE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A61B-46AC-4644-9D26-92478170A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3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FBEC0-01A2-4263-92FD-2BDC39A854AE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A61B-46AC-4644-9D26-92478170A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5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FBEC0-01A2-4263-92FD-2BDC39A854AE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A61B-46AC-4644-9D26-92478170A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0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FBEC0-01A2-4263-92FD-2BDC39A854AE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A61B-46AC-4644-9D26-92478170A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0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FBEC0-01A2-4263-92FD-2BDC39A854AE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A61B-46AC-4644-9D26-92478170A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5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FBEC0-01A2-4263-92FD-2BDC39A854AE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A61B-46AC-4644-9D26-92478170A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4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FBEC0-01A2-4263-92FD-2BDC39A854AE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A61B-46AC-4644-9D26-92478170A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FBEC0-01A2-4263-92FD-2BDC39A854AE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A61B-46AC-4644-9D26-92478170A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9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FBEC0-01A2-4263-92FD-2BDC39A854AE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A61B-46AC-4644-9D26-92478170A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3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FBEC0-01A2-4263-92FD-2BDC39A854AE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A61B-46AC-4644-9D26-92478170A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9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hbViORMop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youtube.com/watch?v=ZRFykdf4kDc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youtube.com/watch?v=8bzCVSPG6l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125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/>
              <a:t>Pre-Test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38154"/>
            <a:ext cx="10515600" cy="2826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S</a:t>
            </a:r>
            <a:r>
              <a:rPr lang="en-US" sz="3600" dirty="0" smtClean="0"/>
              <a:t>plit a piece of notebook paper with a neighbor.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3600" dirty="0" smtClean="0"/>
              <a:t>Put your name, class period, and date at the top.</a:t>
            </a:r>
            <a:endParaRPr lang="en-US" sz="36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3600" dirty="0" smtClean="0"/>
              <a:t>Number the half-sheet of paper 1-5.</a:t>
            </a:r>
            <a:endParaRPr lang="en-US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161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smtClean="0"/>
              <a:t>Turn in Homework</a:t>
            </a:r>
            <a:endParaRPr lang="en-US" sz="72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541752"/>
            <a:ext cx="10515600" cy="659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/>
              <a:t>Sign if you do not have 3 of the 4 sides completed.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9342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Commons" pitchFamily="2" charset="0"/>
              </a:rPr>
              <a:t>BIOPRINTING</a:t>
            </a:r>
            <a:endParaRPr lang="en-US" sz="6000" dirty="0">
              <a:latin typeface="Commons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4340" y="2722417"/>
            <a:ext cx="9923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hlinkClick r:id="rId2"/>
              </a:rPr>
              <a:t>http://www.youtube.com/watch?v=HhbViORMop0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013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12692"/>
            <a:ext cx="10515600" cy="1325563"/>
          </a:xfrm>
        </p:spPr>
        <p:txBody>
          <a:bodyPr/>
          <a:lstStyle/>
          <a:p>
            <a:r>
              <a:rPr lang="en-US" b="1" dirty="0" smtClean="0"/>
              <a:t>Entrance Question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38255"/>
            <a:ext cx="10515600" cy="1438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Why were bioengineers forced to focus their efforts on printing cells such as bacteria before printing organs such as the bladder?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984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Last Night’s Homework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523997"/>
            <a:ext cx="10515600" cy="1853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/>
              <a:t>-Pull out last night’s homework along with a red pen.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/>
              <a:t>-If you already turned in your homework, go find it in the tray.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/>
              <a:t>-If you did not complete your homework, sign at the board.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253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98908"/>
            <a:ext cx="9144000" cy="1462488"/>
          </a:xfrm>
        </p:spPr>
        <p:txBody>
          <a:bodyPr/>
          <a:lstStyle/>
          <a:p>
            <a:r>
              <a:rPr lang="en-US" b="1" dirty="0" smtClean="0"/>
              <a:t>Tissues, Organs, and Systems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609" y="2382548"/>
            <a:ext cx="5805055" cy="38028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9001" y="2680854"/>
            <a:ext cx="831272" cy="384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02182" y="3593089"/>
            <a:ext cx="1416627" cy="384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02182" y="4697011"/>
            <a:ext cx="831272" cy="384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34546" y="2382548"/>
            <a:ext cx="1149927" cy="730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09755" y="3977553"/>
            <a:ext cx="1063335" cy="384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09409" y="5482936"/>
            <a:ext cx="1129146" cy="384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2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Tissue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404" y="1690688"/>
            <a:ext cx="83439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6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Tissue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Groups of cells that work together to do a specific job are called </a:t>
            </a:r>
            <a:r>
              <a:rPr lang="en-US" b="1" u="sng" dirty="0" smtClean="0"/>
              <a:t>tissues</a:t>
            </a:r>
            <a:r>
              <a:rPr lang="en-US" dirty="0" smtClean="0"/>
              <a:t>. 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Your </a:t>
            </a:r>
            <a:r>
              <a:rPr lang="en-US" dirty="0"/>
              <a:t>body, like that of many other animals, is made up of several </a:t>
            </a:r>
            <a:r>
              <a:rPr lang="en-US" b="1" u="sng" dirty="0"/>
              <a:t>types of tissue</a:t>
            </a:r>
            <a:r>
              <a:rPr lang="en-US" dirty="0"/>
              <a:t>. 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Blood</a:t>
            </a:r>
            <a:r>
              <a:rPr lang="en-US" dirty="0"/>
              <a:t>, for example, is a tissue that includes different kinds of blood cells and platelets in a liquid.  This tissue works to move substances throughout your body and protect you from illness. </a:t>
            </a:r>
          </a:p>
        </p:txBody>
      </p:sp>
    </p:spTree>
    <p:extLst>
      <p:ext uri="{BB962C8B-B14F-4D97-AF65-F5344CB8AC3E}">
        <p14:creationId xmlns:p14="http://schemas.microsoft.com/office/powerpoint/2010/main" val="411829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Tissues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also have muscle tissue and nerve tissue that work together to </a:t>
            </a:r>
            <a:r>
              <a:rPr lang="en-US" b="1" u="sng" dirty="0"/>
              <a:t>move</a:t>
            </a:r>
            <a:r>
              <a:rPr lang="en-US" dirty="0"/>
              <a:t> your body.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Cells </a:t>
            </a:r>
            <a:r>
              <a:rPr lang="en-US" dirty="0"/>
              <a:t>of the muscle tissue contract or relax to allow your body to move.  But this movement does not occur until direction is given by </a:t>
            </a:r>
            <a:r>
              <a:rPr lang="en-US" b="1" u="sng" dirty="0"/>
              <a:t>cells</a:t>
            </a:r>
            <a:r>
              <a:rPr lang="en-US" dirty="0"/>
              <a:t> of the nervous tissue. </a:t>
            </a:r>
          </a:p>
        </p:txBody>
      </p:sp>
    </p:spTree>
    <p:extLst>
      <p:ext uri="{BB962C8B-B14F-4D97-AF65-F5344CB8AC3E}">
        <p14:creationId xmlns:p14="http://schemas.microsoft.com/office/powerpoint/2010/main" val="398371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Plant Tissues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8368145" cy="5032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Plants have tissues, too. 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One </a:t>
            </a:r>
            <a:r>
              <a:rPr lang="en-US" dirty="0"/>
              <a:t>tissue moves food around the plant to </a:t>
            </a:r>
            <a:r>
              <a:rPr lang="en-US" b="1" u="sng" dirty="0"/>
              <a:t>cells</a:t>
            </a:r>
            <a:r>
              <a:rPr lang="en-US" dirty="0"/>
              <a:t> that need it. 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Another </a:t>
            </a:r>
            <a:r>
              <a:rPr lang="en-US" dirty="0"/>
              <a:t>tissue carries water up from the plant’s roots to its </a:t>
            </a:r>
            <a:r>
              <a:rPr lang="en-US" b="1" u="sng" dirty="0" smtClean="0"/>
              <a:t>leaves</a:t>
            </a:r>
            <a:r>
              <a:rPr lang="en-US" dirty="0" smtClean="0"/>
              <a:t>.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Still </a:t>
            </a:r>
            <a:r>
              <a:rPr lang="en-US" dirty="0"/>
              <a:t>another plant tissue forms the hard outer covering of trees known as </a:t>
            </a:r>
            <a:r>
              <a:rPr lang="en-US" b="1" u="sng" dirty="0"/>
              <a:t>bark</a:t>
            </a:r>
            <a:r>
              <a:rPr lang="en-US" dirty="0"/>
              <a:t>.  </a:t>
            </a:r>
            <a:r>
              <a:rPr lang="en-US" dirty="0" smtClean="0"/>
              <a:t>Bark </a:t>
            </a:r>
            <a:r>
              <a:rPr lang="en-US" dirty="0"/>
              <a:t>is a tissue that acts as a protective covering for woody plants.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656" y="1825624"/>
            <a:ext cx="2717742" cy="37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9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Organs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0" y="616186"/>
            <a:ext cx="4800599" cy="616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4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Organs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Just as cells join together to form tissues, different tissues join together to form </a:t>
            </a:r>
            <a:r>
              <a:rPr lang="en-US" b="1" u="sng" dirty="0"/>
              <a:t>organs</a:t>
            </a:r>
            <a:r>
              <a:rPr lang="en-US" dirty="0"/>
              <a:t>.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 </a:t>
            </a:r>
            <a:r>
              <a:rPr lang="en-US" dirty="0"/>
              <a:t>organ is a structure made up of two or more tissues that work together to carry out a </a:t>
            </a:r>
            <a:r>
              <a:rPr lang="en-US" b="1" u="sng" dirty="0"/>
              <a:t>specific job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743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Organs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Your </a:t>
            </a:r>
            <a:r>
              <a:rPr lang="en-US" b="1" u="sng" dirty="0"/>
              <a:t>stomach</a:t>
            </a:r>
            <a:r>
              <a:rPr lang="en-US" dirty="0"/>
              <a:t> is an organ that is made of several types of tissue.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example, muscle tissue allows your stomach to </a:t>
            </a:r>
            <a:r>
              <a:rPr lang="en-US" b="1" u="sng" dirty="0"/>
              <a:t>churn and grind </a:t>
            </a:r>
            <a:r>
              <a:rPr lang="en-US" dirty="0"/>
              <a:t>food.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tissue that lines your stomach produces </a:t>
            </a:r>
            <a:r>
              <a:rPr lang="en-US" b="1" u="sng" dirty="0"/>
              <a:t>chemicals</a:t>
            </a:r>
            <a:r>
              <a:rPr lang="en-US" dirty="0"/>
              <a:t> that help break down and digest food.</a:t>
            </a:r>
          </a:p>
        </p:txBody>
      </p:sp>
    </p:spTree>
    <p:extLst>
      <p:ext uri="{BB962C8B-B14F-4D97-AF65-F5344CB8AC3E}">
        <p14:creationId xmlns:p14="http://schemas.microsoft.com/office/powerpoint/2010/main" val="241999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Pre-Test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1.) Which of the following is a group of cells working together to perform a task?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a) organ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b) cell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c) tissue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d) organ system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310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Plant Organs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Roots, stems, and leaves are three </a:t>
            </a:r>
            <a:r>
              <a:rPr lang="en-US" b="1" u="sng" dirty="0"/>
              <a:t>organs</a:t>
            </a:r>
            <a:r>
              <a:rPr lang="en-US" dirty="0"/>
              <a:t> found in many plants.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Roots </a:t>
            </a:r>
            <a:r>
              <a:rPr lang="en-US" dirty="0"/>
              <a:t>have three main </a:t>
            </a:r>
            <a:r>
              <a:rPr lang="en-US" b="1" u="sng" dirty="0"/>
              <a:t>roles</a:t>
            </a:r>
            <a:r>
              <a:rPr lang="en-US" dirty="0"/>
              <a:t>: to absorb water and dissolved minerals, to support and anchor a plant, and to store extra food made by the plant.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different </a:t>
            </a:r>
            <a:r>
              <a:rPr lang="en-US" b="1" u="sng" dirty="0"/>
              <a:t>tissues</a:t>
            </a:r>
            <a:r>
              <a:rPr lang="en-US" dirty="0"/>
              <a:t> that make up a root carry out these jobs. </a:t>
            </a:r>
          </a:p>
        </p:txBody>
      </p:sp>
    </p:spTree>
    <p:extLst>
      <p:ext uri="{BB962C8B-B14F-4D97-AF65-F5344CB8AC3E}">
        <p14:creationId xmlns:p14="http://schemas.microsoft.com/office/powerpoint/2010/main" val="90307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Plant Organs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Other tissues in a plant join together to form </a:t>
            </a:r>
            <a:r>
              <a:rPr lang="en-US" b="1" u="sng" dirty="0"/>
              <a:t>leaves</a:t>
            </a:r>
            <a:r>
              <a:rPr lang="en-US" dirty="0"/>
              <a:t>.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Some </a:t>
            </a:r>
            <a:r>
              <a:rPr lang="en-US" dirty="0"/>
              <a:t>of these tissues are specialized to make </a:t>
            </a:r>
            <a:r>
              <a:rPr lang="en-US" b="1" u="sng" dirty="0"/>
              <a:t>food</a:t>
            </a:r>
            <a:r>
              <a:rPr lang="en-US" dirty="0"/>
              <a:t>.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Others </a:t>
            </a:r>
            <a:r>
              <a:rPr lang="en-US" dirty="0"/>
              <a:t>are specialized to allow </a:t>
            </a:r>
            <a:r>
              <a:rPr lang="en-US" b="1" u="sng" dirty="0"/>
              <a:t>gases</a:t>
            </a:r>
            <a:r>
              <a:rPr lang="en-US" dirty="0"/>
              <a:t> to move into and out of the leaf.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41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Plant Organs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1" y="935182"/>
            <a:ext cx="7505366" cy="545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8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Organ Systems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" y="1352550"/>
            <a:ext cx="1086802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7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Organ Systems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Organs do not usually work alone.  Instead, several organs work together as an </a:t>
            </a:r>
            <a:r>
              <a:rPr lang="en-US" b="1" u="sng" dirty="0"/>
              <a:t>organ system</a:t>
            </a:r>
            <a:r>
              <a:rPr lang="en-US" dirty="0"/>
              <a:t>.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 </a:t>
            </a:r>
            <a:r>
              <a:rPr lang="en-US" dirty="0"/>
              <a:t>organ system is made up of all organs that </a:t>
            </a:r>
            <a:r>
              <a:rPr lang="en-US" b="1" u="sng" dirty="0"/>
              <a:t>work together</a:t>
            </a:r>
            <a:r>
              <a:rPr lang="en-US" b="1" dirty="0"/>
              <a:t> </a:t>
            </a:r>
            <a:r>
              <a:rPr lang="en-US" dirty="0" smtClean="0"/>
              <a:t>to </a:t>
            </a:r>
            <a:r>
              <a:rPr lang="en-US" dirty="0"/>
              <a:t>do a specific job. </a:t>
            </a:r>
          </a:p>
        </p:txBody>
      </p:sp>
    </p:spTree>
    <p:extLst>
      <p:ext uri="{BB962C8B-B14F-4D97-AF65-F5344CB8AC3E}">
        <p14:creationId xmlns:p14="http://schemas.microsoft.com/office/powerpoint/2010/main" val="401996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Organ Systems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One example of an organ system is your </a:t>
            </a:r>
            <a:r>
              <a:rPr lang="en-US" b="1" u="sng" dirty="0"/>
              <a:t>digestive</a:t>
            </a:r>
            <a:r>
              <a:rPr lang="en-US" dirty="0"/>
              <a:t> system.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this system, your stomach works with your liver, small and large intestines, and other organs to </a:t>
            </a:r>
            <a:r>
              <a:rPr lang="en-US" b="1" u="sng" dirty="0"/>
              <a:t>break down food</a:t>
            </a:r>
            <a:r>
              <a:rPr lang="en-US" b="1" dirty="0"/>
              <a:t> </a:t>
            </a:r>
            <a:r>
              <a:rPr lang="en-US" dirty="0"/>
              <a:t>into substances your cells can use. </a:t>
            </a:r>
          </a:p>
        </p:txBody>
      </p:sp>
    </p:spTree>
    <p:extLst>
      <p:ext uri="{BB962C8B-B14F-4D97-AF65-F5344CB8AC3E}">
        <p14:creationId xmlns:p14="http://schemas.microsoft.com/office/powerpoint/2010/main" val="413514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Plant Organ Systems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plant’s </a:t>
            </a:r>
            <a:r>
              <a:rPr lang="en-US" b="1" u="sng" dirty="0"/>
              <a:t>leaves, stems, and roots</a:t>
            </a:r>
            <a:r>
              <a:rPr lang="en-US" b="1" dirty="0"/>
              <a:t> </a:t>
            </a:r>
            <a:r>
              <a:rPr lang="en-US" dirty="0"/>
              <a:t>work together to make, transport, and store food.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390" y="2698449"/>
            <a:ext cx="3587219" cy="383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2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Recap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At each </a:t>
            </a:r>
            <a:r>
              <a:rPr lang="en-US" b="1" u="sng" dirty="0" smtClean="0"/>
              <a:t>level of organization</a:t>
            </a:r>
            <a:r>
              <a:rPr lang="en-US" dirty="0" smtClean="0"/>
              <a:t>, cells depend on other cells to keep the system running smoothly.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455" y="3000358"/>
            <a:ext cx="4849092" cy="317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831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hlinkClick r:id="rId2"/>
              </a:rPr>
              <a:t>http://www.youtube.com/watch?v=ZRFykdf4kDc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606" y="1548246"/>
            <a:ext cx="7062787" cy="49104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3255" y="1309255"/>
            <a:ext cx="1007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min.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8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8312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hlinkClick r:id="rId2"/>
              </a:rPr>
              <a:t>http://www.youtube.com/watch?v=8bzCVSPG6l4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606" y="1548246"/>
            <a:ext cx="7062787" cy="49104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53255" y="1309255"/>
            <a:ext cx="1007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 min.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52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Pre-Test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2.) Which of the following best classifies the heart?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a) organ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b) cell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c) tissue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d) organ system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91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Pre-Test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3.) Which of the following is a group of tissues working together to perform a task?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a) organ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b) cell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c) tissue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d) organ system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024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Pre-Test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4.) Which of the following best describes the levels of organization in a multicellular organism?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a) tissue, cell, organ, organ system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b) organ, organ system, tissue, cell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c) cell, tissue, organ, organ system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d) cell, organ, organ system, tissue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919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Pre-Test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5.) Which of the following best classifies blood?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a) organ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b) cell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c) tissue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d) organ system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21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Pre-Test Grading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Trade with your table partner.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295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Pre-Test Grading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1.) C</a:t>
            </a:r>
          </a:p>
          <a:p>
            <a:pPr marL="0" indent="0">
              <a:buNone/>
            </a:pPr>
            <a:r>
              <a:rPr lang="en-US" sz="3200" dirty="0" smtClean="0"/>
              <a:t>2.) A</a:t>
            </a:r>
          </a:p>
          <a:p>
            <a:pPr marL="0" indent="0">
              <a:buNone/>
            </a:pPr>
            <a:r>
              <a:rPr lang="en-US" sz="3200" dirty="0" smtClean="0"/>
              <a:t>3.) A</a:t>
            </a:r>
          </a:p>
          <a:p>
            <a:pPr marL="0" indent="0">
              <a:buNone/>
            </a:pPr>
            <a:r>
              <a:rPr lang="en-US" sz="3200" dirty="0" smtClean="0"/>
              <a:t>4.) C</a:t>
            </a:r>
          </a:p>
          <a:p>
            <a:pPr marL="0" indent="0">
              <a:buNone/>
            </a:pPr>
            <a:r>
              <a:rPr lang="en-US" sz="3200" dirty="0" smtClean="0"/>
              <a:t>5.) 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912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Commons" pitchFamily="2" charset="0"/>
              </a:rPr>
              <a:t>BIOPRINTING</a:t>
            </a:r>
            <a:endParaRPr lang="en-US" sz="6000" dirty="0">
              <a:latin typeface="Commons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028" y="1812348"/>
            <a:ext cx="7901944" cy="444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6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736</Words>
  <Application>Microsoft Office PowerPoint</Application>
  <PresentationFormat>Widescreen</PresentationFormat>
  <Paragraphs>116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Commons</vt:lpstr>
      <vt:lpstr>Office Theme</vt:lpstr>
      <vt:lpstr>Pre-Test</vt:lpstr>
      <vt:lpstr>Pre-Test</vt:lpstr>
      <vt:lpstr>Pre-Test</vt:lpstr>
      <vt:lpstr>Pre-Test</vt:lpstr>
      <vt:lpstr>Pre-Test</vt:lpstr>
      <vt:lpstr>Pre-Test</vt:lpstr>
      <vt:lpstr>Pre-Test Grading</vt:lpstr>
      <vt:lpstr>Pre-Test Grading</vt:lpstr>
      <vt:lpstr>BIOPRINTING</vt:lpstr>
      <vt:lpstr>BIOPRINTING</vt:lpstr>
      <vt:lpstr>Entrance Question</vt:lpstr>
      <vt:lpstr>Tissues, Organs, and Systems</vt:lpstr>
      <vt:lpstr>Tissue</vt:lpstr>
      <vt:lpstr>Tissue</vt:lpstr>
      <vt:lpstr>Tissues</vt:lpstr>
      <vt:lpstr>Plant Tissues</vt:lpstr>
      <vt:lpstr>Organs</vt:lpstr>
      <vt:lpstr>Organs</vt:lpstr>
      <vt:lpstr>Organs</vt:lpstr>
      <vt:lpstr>Plant Organs</vt:lpstr>
      <vt:lpstr>Plant Organs</vt:lpstr>
      <vt:lpstr>Plant Organs</vt:lpstr>
      <vt:lpstr>Organ Systems</vt:lpstr>
      <vt:lpstr>Organ Systems</vt:lpstr>
      <vt:lpstr>Organ Systems</vt:lpstr>
      <vt:lpstr>Plant Organ Systems</vt:lpstr>
      <vt:lpstr>Recap</vt:lpstr>
      <vt:lpstr>http://www.youtube.com/watch?v=ZRFykdf4kDc</vt:lpstr>
      <vt:lpstr>http://www.youtube.com/watch?v=8bzCVSPG6l4</vt:lpstr>
    </vt:vector>
  </TitlesOfParts>
  <Company>Wayne Local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Tissues, Organs, and Systems</dc:title>
  <dc:creator>Jason Hale</dc:creator>
  <cp:lastModifiedBy>Jason Hale</cp:lastModifiedBy>
  <cp:revision>24</cp:revision>
  <dcterms:created xsi:type="dcterms:W3CDTF">2015-01-19T17:58:11Z</dcterms:created>
  <dcterms:modified xsi:type="dcterms:W3CDTF">2015-01-21T14:33:20Z</dcterms:modified>
</cp:coreProperties>
</file>