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75" r:id="rId10"/>
    <p:sldId id="265" r:id="rId11"/>
    <p:sldId id="274" r:id="rId12"/>
    <p:sldId id="266" r:id="rId13"/>
    <p:sldId id="273" r:id="rId14"/>
    <p:sldId id="267" r:id="rId15"/>
    <p:sldId id="272" r:id="rId16"/>
    <p:sldId id="268" r:id="rId17"/>
    <p:sldId id="271" r:id="rId18"/>
    <p:sldId id="269" r:id="rId19"/>
    <p:sldId id="270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2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4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2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1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2541-DD9C-4F2F-B9C4-C8AD093A287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8345-FAA9-4788-A604-EB64E942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lATeMqTH2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ology4kids.com/files/systems_skeletal.html" TargetMode="External"/><Relationship Id="rId13" Type="http://schemas.openxmlformats.org/officeDocument/2006/relationships/hyperlink" Target="http://www.biology4kids.com/files/systems_muscular.html" TargetMode="External"/><Relationship Id="rId3" Type="http://schemas.openxmlformats.org/officeDocument/2006/relationships/hyperlink" Target="http://www.factmonster.com/dk/science/encyclopedia/circulatory-system.html" TargetMode="External"/><Relationship Id="rId7" Type="http://schemas.openxmlformats.org/officeDocument/2006/relationships/hyperlink" Target="http://www.biology4kids.com/files/systems_respiratory.html" TargetMode="External"/><Relationship Id="rId12" Type="http://schemas.openxmlformats.org/officeDocument/2006/relationships/hyperlink" Target="http://kidshealth.org/kid/htbw/muscles.html" TargetMode="External"/><Relationship Id="rId2" Type="http://schemas.openxmlformats.org/officeDocument/2006/relationships/hyperlink" Target="http://kidshealth.org/kid/htbw/hea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idshealth.org/kid/htbw/lungs.html" TargetMode="External"/><Relationship Id="rId11" Type="http://schemas.openxmlformats.org/officeDocument/2006/relationships/hyperlink" Target="http://www.biology4kids.com/files/systems_digestive.html" TargetMode="External"/><Relationship Id="rId5" Type="http://schemas.openxmlformats.org/officeDocument/2006/relationships/hyperlink" Target="http://www.biology4kids.com/files/systems_nervous.html" TargetMode="External"/><Relationship Id="rId10" Type="http://schemas.openxmlformats.org/officeDocument/2006/relationships/hyperlink" Target="http://kidshealth.org/kid/htbw/digestive_system.html" TargetMode="External"/><Relationship Id="rId4" Type="http://schemas.openxmlformats.org/officeDocument/2006/relationships/hyperlink" Target="http://kidshealth.org/kid/htbw/brain.html" TargetMode="External"/><Relationship Id="rId9" Type="http://schemas.openxmlformats.org/officeDocument/2006/relationships/hyperlink" Target="http://www.factmonster.com/dk/science/encyclopedia/skeletal-system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77" y="162067"/>
            <a:ext cx="10671463" cy="1194810"/>
          </a:xfrm>
        </p:spPr>
        <p:txBody>
          <a:bodyPr/>
          <a:lstStyle/>
          <a:p>
            <a:r>
              <a:rPr lang="en-US" b="1" dirty="0" smtClean="0"/>
              <a:t>Human Organ Systems Projects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67737" y="1628249"/>
            <a:ext cx="87491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Project Goals</a:t>
            </a:r>
            <a:r>
              <a:rPr lang="en-US" sz="3200" dirty="0" smtClean="0"/>
              <a:t>:</a:t>
            </a:r>
          </a:p>
          <a:p>
            <a:r>
              <a:rPr lang="en-US" sz="3200" b="1" dirty="0" smtClean="0"/>
              <a:t>I can explain the levels in which multicellular organisms are organized.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 can name my assigned organ </a:t>
            </a:r>
            <a:r>
              <a:rPr lang="en-US" sz="3200" dirty="0"/>
              <a:t>system and its </a:t>
            </a:r>
            <a:r>
              <a:rPr lang="en-US" sz="3200" dirty="0" smtClean="0"/>
              <a:t>function(s).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 can identify </a:t>
            </a:r>
            <a:r>
              <a:rPr lang="en-US" sz="3200" dirty="0"/>
              <a:t>the major </a:t>
            </a:r>
            <a:r>
              <a:rPr lang="en-US" sz="3200" dirty="0" smtClean="0"/>
              <a:t>organs/parts </a:t>
            </a:r>
            <a:r>
              <a:rPr lang="en-US" sz="3200" dirty="0"/>
              <a:t>present in </a:t>
            </a:r>
            <a:r>
              <a:rPr lang="en-US" sz="3200" dirty="0" smtClean="0"/>
              <a:t>my assigned </a:t>
            </a:r>
            <a:r>
              <a:rPr lang="en-US" sz="3200" dirty="0"/>
              <a:t>organ </a:t>
            </a:r>
            <a:r>
              <a:rPr lang="en-US" sz="3200" dirty="0" smtClean="0"/>
              <a:t>system and their function(s).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26" y="1356877"/>
            <a:ext cx="1222715" cy="1960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375" y="1628249"/>
            <a:ext cx="1419225" cy="2647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0765" y="4728486"/>
            <a:ext cx="1057275" cy="1695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12" y="3452777"/>
            <a:ext cx="16097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8490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76273" y="3306329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357438"/>
            <a:ext cx="107823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9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8490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76273" y="3306329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357438"/>
            <a:ext cx="107918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7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8490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76273" y="3306329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357438"/>
            <a:ext cx="107918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3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8490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76273" y="3306329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357438"/>
            <a:ext cx="107823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24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8490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76273" y="3306329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357438"/>
            <a:ext cx="107918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3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" y="220706"/>
            <a:ext cx="11398827" cy="656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u="sng" dirty="0" smtClean="0"/>
              <a:t>Skeletal System Question</a:t>
            </a:r>
            <a:r>
              <a:rPr lang="en-US" sz="3600" dirty="0" smtClean="0"/>
              <a:t>:</a:t>
            </a:r>
          </a:p>
          <a:p>
            <a:pPr marL="0" indent="0">
              <a:buNone/>
            </a:pPr>
            <a:r>
              <a:rPr lang="en-US" sz="3600" dirty="0" smtClean="0"/>
              <a:t>Do you believe bones are weaker or stronger than steel?  Explain your answer.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http://www.youtube.com/watch?v=FlATeMqTH2g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Peer Review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597736" y="1298864"/>
            <a:ext cx="1136074" cy="14071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83090" y="3020291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18418" y="3020291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53746" y="3020291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89074" y="3020291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2" y="3020291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9730" y="3020291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95058" y="3020291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0386" y="3020291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183090" y="3952009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18418" y="3952009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53746" y="3952009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89074" y="3952009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2" y="3952009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9730" y="3952009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95058" y="3952009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0386" y="3952009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183090" y="4883727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818418" y="4883727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3746" y="4883727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89074" y="4883727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24402" y="4883727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59730" y="4883727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95058" y="4883727"/>
            <a:ext cx="1288473" cy="73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0386" y="4883727"/>
            <a:ext cx="1288473" cy="737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763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rubric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 system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Resource List</a:t>
            </a:r>
          </a:p>
          <a:p>
            <a:pPr lvl="1"/>
            <a:r>
              <a:rPr lang="en-US" dirty="0" smtClean="0"/>
              <a:t>Fact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rough draft</a:t>
            </a:r>
          </a:p>
          <a:p>
            <a:pPr lvl="1"/>
            <a:r>
              <a:rPr lang="en-US" dirty="0" smtClean="0"/>
              <a:t>Peer review/edit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final draft</a:t>
            </a:r>
          </a:p>
        </p:txBody>
      </p:sp>
    </p:spTree>
    <p:extLst>
      <p:ext uri="{BB962C8B-B14F-4D97-AF65-F5344CB8AC3E}">
        <p14:creationId xmlns:p14="http://schemas.microsoft.com/office/powerpoint/2010/main" val="30698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45" y="581534"/>
            <a:ext cx="9871363" cy="57596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05345" y="4925291"/>
            <a:ext cx="10089573" cy="1415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594" y="1943101"/>
            <a:ext cx="9805683" cy="291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763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Review rubric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 system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Resource List</a:t>
            </a:r>
          </a:p>
          <a:p>
            <a:pPr lvl="1"/>
            <a:r>
              <a:rPr lang="en-US" dirty="0" smtClean="0"/>
              <a:t>Fact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rough draft</a:t>
            </a:r>
          </a:p>
          <a:p>
            <a:pPr lvl="1"/>
            <a:r>
              <a:rPr lang="en-US" dirty="0" smtClean="0"/>
              <a:t>Peer review/edit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final draft</a:t>
            </a:r>
          </a:p>
        </p:txBody>
      </p:sp>
    </p:spTree>
    <p:extLst>
      <p:ext uri="{BB962C8B-B14F-4D97-AF65-F5344CB8AC3E}">
        <p14:creationId xmlns:p14="http://schemas.microsoft.com/office/powerpoint/2010/main" val="4042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001"/>
          </a:xfrm>
        </p:spPr>
        <p:txBody>
          <a:bodyPr>
            <a:normAutofit/>
          </a:bodyPr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70" y="1436768"/>
            <a:ext cx="5510645" cy="5246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Circulatory System: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http://kidshealth.org/kid/htbw/heart.html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http://www.factmonster.com/dk/science/encyclopedia/circulatory-system.html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Nervous System:</a:t>
            </a:r>
          </a:p>
          <a:p>
            <a:pPr marL="0" indent="0">
              <a:buNone/>
            </a:pPr>
            <a:r>
              <a:rPr lang="en-US" sz="2000" dirty="0" smtClean="0">
                <a:hlinkClick r:id="rId4"/>
              </a:rPr>
              <a:t>http://kidshealth.org/kid/htbw/brain.html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5"/>
              </a:rPr>
              <a:t>http://www.biology4kids.com/files/systems_nervous.html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Respiratory System:</a:t>
            </a:r>
          </a:p>
          <a:p>
            <a:pPr marL="0" indent="0">
              <a:buNone/>
            </a:pPr>
            <a:r>
              <a:rPr lang="en-US" sz="2000" dirty="0" smtClean="0">
                <a:hlinkClick r:id="rId6"/>
              </a:rPr>
              <a:t>http://kidshealth.org/kid/htbw/lungs.html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7"/>
              </a:rPr>
              <a:t>http://www.biology4kids.com/files/systems_respiratory.html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1" y="1389206"/>
            <a:ext cx="539288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Skeletal System:</a:t>
            </a:r>
          </a:p>
          <a:p>
            <a:r>
              <a:rPr lang="en-US" sz="2000" dirty="0" smtClean="0">
                <a:hlinkClick r:id="rId8"/>
              </a:rPr>
              <a:t>http://www.biology4kids.com/files/systems_skeletal.html</a:t>
            </a:r>
            <a:endParaRPr lang="en-US" sz="2000" dirty="0" smtClean="0"/>
          </a:p>
          <a:p>
            <a:r>
              <a:rPr lang="en-US" sz="2000" dirty="0" smtClean="0">
                <a:hlinkClick r:id="rId9"/>
              </a:rPr>
              <a:t>http://www.factmonster.com/dk/science/encyclopedia/skeletal-system.html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Digestive System:</a:t>
            </a:r>
          </a:p>
          <a:p>
            <a:r>
              <a:rPr lang="en-US" sz="2000" dirty="0" smtClean="0">
                <a:hlinkClick r:id="rId10"/>
              </a:rPr>
              <a:t>http://kidshealth.org/kid/htbw/digestive_system.html</a:t>
            </a:r>
            <a:endParaRPr lang="en-US" sz="2000" dirty="0" smtClean="0"/>
          </a:p>
          <a:p>
            <a:r>
              <a:rPr lang="en-US" sz="2000" dirty="0" smtClean="0">
                <a:hlinkClick r:id="rId11"/>
              </a:rPr>
              <a:t>http://www.biology4kids.com/files/systems_digestive.html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Muscular System:</a:t>
            </a:r>
          </a:p>
          <a:p>
            <a:r>
              <a:rPr lang="en-US" sz="2000" dirty="0" smtClean="0">
                <a:hlinkClick r:id="rId12"/>
              </a:rPr>
              <a:t>http://kidshealth.org/kid/htbw/muscles.html</a:t>
            </a:r>
            <a:endParaRPr lang="en-US" sz="2000" dirty="0" smtClean="0"/>
          </a:p>
          <a:p>
            <a:r>
              <a:rPr lang="en-US" sz="2000" dirty="0" smtClean="0">
                <a:hlinkClick r:id="rId13"/>
              </a:rPr>
              <a:t>http://www.biology4kids.com/files/systems_muscular.html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2" y="595570"/>
            <a:ext cx="5288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Systems: </a:t>
            </a:r>
            <a:r>
              <a:rPr lang="en-US" sz="2000" i="1" dirty="0" err="1" smtClean="0"/>
              <a:t>ScienceSaurus</a:t>
            </a:r>
            <a:r>
              <a:rPr lang="en-US" sz="2000" dirty="0" smtClean="0"/>
              <a:t> Books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16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-665162" y="3056944"/>
            <a:ext cx="1873827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5400000">
            <a:off x="10969337" y="3306328"/>
            <a:ext cx="1873827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9310" y="6134389"/>
            <a:ext cx="2079913" cy="50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Front Board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362200"/>
            <a:ext cx="107918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2808720"/>
          </a:xfrm>
        </p:spPr>
        <p:txBody>
          <a:bodyPr/>
          <a:lstStyle/>
          <a:p>
            <a:r>
              <a:rPr lang="en-US" dirty="0" smtClean="0"/>
              <a:t>Complete your paragraph organizer.</a:t>
            </a:r>
          </a:p>
          <a:p>
            <a:pPr lvl="1"/>
            <a:r>
              <a:rPr lang="en-US" dirty="0" smtClean="0"/>
              <a:t>Remember: Complete sentences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your work onto a piece of notebook paper as your rough draft.</a:t>
            </a:r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Skip lines</a:t>
            </a:r>
            <a:r>
              <a:rPr lang="en-US" dirty="0" smtClean="0"/>
              <a:t> and be sure that your work is </a:t>
            </a:r>
            <a:r>
              <a:rPr lang="en-US" u="sng" dirty="0" smtClean="0"/>
              <a:t>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Finish Organizer &amp; Rough Draft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291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Tomorrow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617440"/>
            <a:ext cx="10515600" cy="107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Mrs. Burchfield will present information about scheduling.</a:t>
            </a:r>
          </a:p>
          <a:p>
            <a:r>
              <a:rPr lang="en-US" dirty="0" smtClean="0"/>
              <a:t>Self-Check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39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588</Words>
  <Application>Microsoft Office PowerPoint</Application>
  <PresentationFormat>Widescreen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Human Organ Systems Projects</vt:lpstr>
      <vt:lpstr>PowerPoint Presentation</vt:lpstr>
      <vt:lpstr>The Process</vt:lpstr>
      <vt:lpstr>PowerPoint Presentation</vt:lpstr>
      <vt:lpstr>PowerPoint Presentation</vt:lpstr>
      <vt:lpstr>The Process</vt:lpstr>
      <vt:lpstr>Resources</vt:lpstr>
      <vt:lpstr>3rd Period</vt:lpstr>
      <vt:lpstr>Today</vt:lpstr>
      <vt:lpstr>4th Period</vt:lpstr>
      <vt:lpstr>Today</vt:lpstr>
      <vt:lpstr>5th Period</vt:lpstr>
      <vt:lpstr>Today</vt:lpstr>
      <vt:lpstr>6th Period</vt:lpstr>
      <vt:lpstr>Today</vt:lpstr>
      <vt:lpstr>7th Period</vt:lpstr>
      <vt:lpstr>Today</vt:lpstr>
      <vt:lpstr>8th Period</vt:lpstr>
      <vt:lpstr>Today</vt:lpstr>
      <vt:lpstr>Entrance Question</vt:lpstr>
      <vt:lpstr>Peer Review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Organ Systems Projects</dc:title>
  <dc:creator>Jason Hale</dc:creator>
  <cp:lastModifiedBy>Jason Hale</cp:lastModifiedBy>
  <cp:revision>29</cp:revision>
  <dcterms:created xsi:type="dcterms:W3CDTF">2015-01-19T19:21:06Z</dcterms:created>
  <dcterms:modified xsi:type="dcterms:W3CDTF">2015-01-29T16:53:12Z</dcterms:modified>
</cp:coreProperties>
</file>