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4" r:id="rId3"/>
    <p:sldId id="256" r:id="rId4"/>
    <p:sldId id="261" r:id="rId5"/>
    <p:sldId id="262" r:id="rId6"/>
    <p:sldId id="257" r:id="rId7"/>
    <p:sldId id="263" r:id="rId8"/>
    <p:sldId id="264" r:id="rId9"/>
    <p:sldId id="265" r:id="rId10"/>
    <p:sldId id="266" r:id="rId11"/>
    <p:sldId id="269" r:id="rId12"/>
    <p:sldId id="258" r:id="rId13"/>
    <p:sldId id="270" r:id="rId14"/>
    <p:sldId id="267" r:id="rId15"/>
    <p:sldId id="259" r:id="rId16"/>
    <p:sldId id="271" r:id="rId17"/>
    <p:sldId id="272" r:id="rId18"/>
    <p:sldId id="273" r:id="rId19"/>
    <p:sldId id="260" r:id="rId20"/>
    <p:sldId id="275" r:id="rId21"/>
    <p:sldId id="274" r:id="rId22"/>
    <p:sldId id="283" r:id="rId23"/>
    <p:sldId id="277" r:id="rId24"/>
    <p:sldId id="276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AAB-261C-48EE-B5E2-720FEEEE3814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3AA7-8795-40B2-9D00-11EEB1DE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6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AAB-261C-48EE-B5E2-720FEEEE3814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3AA7-8795-40B2-9D00-11EEB1DE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3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AAB-261C-48EE-B5E2-720FEEEE3814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3AA7-8795-40B2-9D00-11EEB1DE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1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AAB-261C-48EE-B5E2-720FEEEE3814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3AA7-8795-40B2-9D00-11EEB1DE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1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AAB-261C-48EE-B5E2-720FEEEE3814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3AA7-8795-40B2-9D00-11EEB1DE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2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AAB-261C-48EE-B5E2-720FEEEE3814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3AA7-8795-40B2-9D00-11EEB1DE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AAB-261C-48EE-B5E2-720FEEEE3814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3AA7-8795-40B2-9D00-11EEB1DE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1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AAB-261C-48EE-B5E2-720FEEEE3814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3AA7-8795-40B2-9D00-11EEB1DE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AAB-261C-48EE-B5E2-720FEEEE3814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3AA7-8795-40B2-9D00-11EEB1DE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9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AAB-261C-48EE-B5E2-720FEEEE3814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3AA7-8795-40B2-9D00-11EEB1DE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1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6AAB-261C-48EE-B5E2-720FEEEE3814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3AA7-8795-40B2-9D00-11EEB1DE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6AAB-261C-48EE-B5E2-720FEEEE3814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D3AA7-8795-40B2-9D00-11EEB1DE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3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h4v_Q1iHf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wcwSZIfKl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Entrance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774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dirty="0"/>
              <a:t>When you think of the term </a:t>
            </a:r>
            <a:r>
              <a:rPr lang="en-US" sz="2700" u="sng" dirty="0"/>
              <a:t>cell</a:t>
            </a:r>
            <a:r>
              <a:rPr lang="en-US" sz="2700" dirty="0"/>
              <a:t>, write THREE words that come to mind.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Use those three terms to write your best description or definition of cell.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pPr marL="0" indent="0" algn="ctr">
              <a:buNone/>
            </a:pPr>
            <a:r>
              <a:rPr lang="en-US" sz="2700" dirty="0"/>
              <a:t>(Write new learning target in LIFE section.)</a:t>
            </a:r>
          </a:p>
        </p:txBody>
      </p:sp>
    </p:spTree>
    <p:extLst>
      <p:ext uri="{BB962C8B-B14F-4D97-AF65-F5344CB8AC3E}">
        <p14:creationId xmlns:p14="http://schemas.microsoft.com/office/powerpoint/2010/main" val="24419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Multicellular Organisms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912" y="1417638"/>
            <a:ext cx="4472176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Multicellular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Different body </a:t>
            </a:r>
            <a:r>
              <a:rPr lang="en-US" b="1" u="sng" dirty="0"/>
              <a:t>tissues</a:t>
            </a:r>
            <a:r>
              <a:rPr lang="en-US" dirty="0"/>
              <a:t> and </a:t>
            </a:r>
            <a:r>
              <a:rPr lang="en-US" b="1" u="sng" dirty="0"/>
              <a:t>organs</a:t>
            </a:r>
            <a:r>
              <a:rPr lang="en-US" dirty="0"/>
              <a:t> can be made up of different kinds of cells.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cells in similar tissues and organs in animals are </a:t>
            </a:r>
            <a:r>
              <a:rPr lang="en-US" b="1" u="sng" dirty="0"/>
              <a:t>similar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Multicellular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5548" cy="555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8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Multicellular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tissues and organs found in plants </a:t>
            </a:r>
            <a:r>
              <a:rPr lang="en-US" b="1" u="sng" dirty="0"/>
              <a:t>differ slightly</a:t>
            </a:r>
            <a:r>
              <a:rPr lang="en-US" b="1" dirty="0"/>
              <a:t> </a:t>
            </a:r>
            <a:r>
              <a:rPr lang="en-US" dirty="0"/>
              <a:t>from similar tissues in animals.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plants have different organs?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42756"/>
            <a:ext cx="4267200" cy="5505913"/>
          </a:xfrm>
        </p:spPr>
      </p:pic>
    </p:spTree>
    <p:extLst>
      <p:ext uri="{BB962C8B-B14F-4D97-AF65-F5344CB8AC3E}">
        <p14:creationId xmlns:p14="http://schemas.microsoft.com/office/powerpoint/2010/main" val="23735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Multicellular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7638"/>
            <a:ext cx="7315200" cy="519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362200" y="2819400"/>
            <a:ext cx="388620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810000" y="2438400"/>
            <a:ext cx="24384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438400" y="3429000"/>
            <a:ext cx="152400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Modern Cell Theory states that cells come from </a:t>
            </a:r>
            <a:r>
              <a:rPr lang="en-US" b="1" u="sng" dirty="0"/>
              <a:t>pre-existing</a:t>
            </a:r>
            <a:r>
              <a:rPr lang="en-US" dirty="0"/>
              <a:t> cells.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Individual </a:t>
            </a:r>
            <a:r>
              <a:rPr lang="en-US" dirty="0"/>
              <a:t>organisms </a:t>
            </a:r>
            <a:r>
              <a:rPr lang="en-US" b="1" u="sng" dirty="0"/>
              <a:t>do not live forever</a:t>
            </a:r>
            <a:r>
              <a:rPr lang="en-US" b="1" dirty="0"/>
              <a:t> </a:t>
            </a:r>
            <a:r>
              <a:rPr lang="en-US" dirty="0"/>
              <a:t>therefore reproduction is necessary for the continuation of every species.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87" y="4829175"/>
            <a:ext cx="3057626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Traits are passed onto the next generation through </a:t>
            </a:r>
            <a:r>
              <a:rPr lang="en-US" b="1" u="sng" dirty="0"/>
              <a:t>reproduction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Cells have two ways of reproducing: </a:t>
            </a:r>
            <a:r>
              <a:rPr lang="en-US" b="1" u="sng" dirty="0"/>
              <a:t>mitosis</a:t>
            </a:r>
            <a:r>
              <a:rPr lang="en-US" dirty="0"/>
              <a:t> and </a:t>
            </a:r>
            <a:r>
              <a:rPr lang="en-US" i="1" dirty="0"/>
              <a:t>meiosis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/>
              <a:t>Cellular </a:t>
            </a:r>
            <a:r>
              <a:rPr lang="en-US" dirty="0" smtClean="0"/>
              <a:t>Reproduction: Single-Celled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single-celled organisms, the process of </a:t>
            </a:r>
            <a:r>
              <a:rPr lang="en-US" b="1" u="sng" dirty="0"/>
              <a:t>binary fission</a:t>
            </a:r>
            <a:r>
              <a:rPr lang="en-US" dirty="0"/>
              <a:t> produces a new organism.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62" y="3657600"/>
            <a:ext cx="8332076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8732" y="6400800"/>
            <a:ext cx="682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www.youtube.com/watch?v=Th4v_Q1iHfY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icom-creative.com/wp-content/uploads/2014/01/DNA_Chromosome16x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3959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Entrance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774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What do you think would happen if our cells were not capable of repairing and/or replacing themselves?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 smtClean="0"/>
              <a:t>Include one scenario in your response.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9188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cells contain </a:t>
            </a:r>
            <a:r>
              <a:rPr lang="en-US" b="1" u="sng" dirty="0"/>
              <a:t>genetic materials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 smtClean="0"/>
              <a:t>Chromosomes</a:t>
            </a:r>
            <a:r>
              <a:rPr lang="en-US" dirty="0" smtClean="0"/>
              <a:t> </a:t>
            </a:r>
            <a:r>
              <a:rPr lang="en-US" dirty="0"/>
              <a:t>are structures in cells that contain the genetic material.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Chromosomes are found</a:t>
            </a:r>
          </a:p>
          <a:p>
            <a:pPr marL="0" indent="0">
              <a:buNone/>
            </a:pPr>
            <a:r>
              <a:rPr lang="en-US" dirty="0" smtClean="0"/>
              <a:t>within the cell’s </a:t>
            </a:r>
            <a:r>
              <a:rPr lang="en-US" b="1" u="sng" dirty="0" smtClean="0"/>
              <a:t>nucleus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62400"/>
            <a:ext cx="2637944" cy="26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Cellular Reproduction: Multicellular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multicellular organisms, cells multiply for </a:t>
            </a:r>
            <a:r>
              <a:rPr lang="en-US" b="1" u="sng" dirty="0"/>
              <a:t>growth and repair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Cells multiply by the process of </a:t>
            </a:r>
            <a:r>
              <a:rPr lang="en-US" b="1" u="sng" dirty="0" smtClean="0"/>
              <a:t>mitosis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91000"/>
            <a:ext cx="3429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43400"/>
            <a:ext cx="45815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mitosis, a </a:t>
            </a:r>
            <a:r>
              <a:rPr lang="en-US" b="1" u="sng" dirty="0"/>
              <a:t>new copy</a:t>
            </a:r>
            <a:r>
              <a:rPr lang="en-US" b="1" dirty="0"/>
              <a:t> </a:t>
            </a:r>
            <a:r>
              <a:rPr lang="en-US" dirty="0"/>
              <a:t>of a cell is created.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Where there was once one cell, after mitosis there are now </a:t>
            </a:r>
            <a:r>
              <a:rPr lang="en-US" b="1" u="sng" dirty="0"/>
              <a:t>two cells</a:t>
            </a:r>
            <a:r>
              <a:rPr lang="en-US" dirty="0"/>
              <a:t>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Mitosis in Four Simple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Step </a:t>
            </a:r>
            <a:r>
              <a:rPr lang="en-US" dirty="0"/>
              <a:t>One: The original cell duplicates its </a:t>
            </a:r>
            <a:r>
              <a:rPr lang="en-US" b="1" u="sng" dirty="0"/>
              <a:t>chromosomes</a:t>
            </a:r>
            <a:r>
              <a:rPr lang="en-US" dirty="0"/>
              <a:t> in its nucleus.</a:t>
            </a:r>
            <a:endParaRPr lang="en-US" dirty="0"/>
          </a:p>
        </p:txBody>
      </p:sp>
      <p:pic>
        <p:nvPicPr>
          <p:cNvPr id="7" name="Picture 6" descr="Prophase of Mitos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31" y="3048000"/>
            <a:ext cx="3411538" cy="3411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3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Step </a:t>
            </a:r>
            <a:r>
              <a:rPr lang="en-US" dirty="0"/>
              <a:t>Two: The duplicated chromosomes </a:t>
            </a:r>
            <a:r>
              <a:rPr lang="en-US" b="1" u="sng" dirty="0"/>
              <a:t>line up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etaphase of mitos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7" y="2895600"/>
            <a:ext cx="3489325" cy="348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3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Three: The duplicated chromosomes get pulled off into two </a:t>
            </a:r>
            <a:r>
              <a:rPr lang="en-US" b="1" u="sng" dirty="0"/>
              <a:t>opposite directions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4" name="Picture 3" descr="anaphase of mitos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2971800"/>
            <a:ext cx="3457575" cy="345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7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ytokinesis after mitos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90700" y="1905000"/>
            <a:ext cx="55626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Four: A nuclear membrane forms around each separated set of chromosomes and the cell eventually separates into </a:t>
            </a:r>
            <a:r>
              <a:rPr lang="en-US" b="1" u="sng" dirty="0"/>
              <a:t>two cells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original cell, called the </a:t>
            </a:r>
            <a:r>
              <a:rPr lang="en-US" b="1" u="sng" dirty="0"/>
              <a:t>parent cell</a:t>
            </a:r>
            <a:r>
              <a:rPr lang="en-US" dirty="0"/>
              <a:t>, no longer exists – it splits itself into two pieces.  The two new cells are the </a:t>
            </a:r>
            <a:r>
              <a:rPr lang="en-US" b="1" u="sng" dirty="0"/>
              <a:t>daughter cells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always two cells; they are </a:t>
            </a:r>
            <a:r>
              <a:rPr lang="en-US" b="1" u="sng" dirty="0"/>
              <a:t>exactly</a:t>
            </a:r>
            <a:r>
              <a:rPr lang="en-US" dirty="0"/>
              <a:t> like the parent cell, except smaller.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process splits everything in the cell.  During mitosis, the </a:t>
            </a:r>
            <a:r>
              <a:rPr lang="en-US" b="1" u="sng" dirty="0"/>
              <a:t>nucleus</a:t>
            </a:r>
            <a:r>
              <a:rPr lang="en-US" dirty="0"/>
              <a:t> makes a copy of every </a:t>
            </a:r>
            <a:r>
              <a:rPr lang="en-US" b="1" u="sng" dirty="0"/>
              <a:t>chromosome</a:t>
            </a:r>
            <a:r>
              <a:rPr lang="en-US" dirty="0"/>
              <a:t>.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One copy of each chromosome is sent to each </a:t>
            </a:r>
            <a:r>
              <a:rPr lang="en-US" b="1" u="sng" dirty="0"/>
              <a:t>daughter cell</a:t>
            </a:r>
            <a:r>
              <a:rPr lang="en-US" dirty="0"/>
              <a:t>. That’s how the number of chromosomes remains </a:t>
            </a:r>
            <a:r>
              <a:rPr lang="en-US" b="1" u="sng" dirty="0"/>
              <a:t>the same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943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www.youtube.com/watch?v=gwcwSZIfKlM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91000"/>
            <a:ext cx="36576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Modern Cell Theory states that all living things are made of </a:t>
            </a:r>
            <a:r>
              <a:rPr lang="en-US" b="1" u="sng" dirty="0"/>
              <a:t>cells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Cells are the </a:t>
            </a:r>
            <a:r>
              <a:rPr lang="en-US" b="1" u="sng" dirty="0"/>
              <a:t>basic unit of structure and function</a:t>
            </a:r>
            <a:r>
              <a:rPr lang="en-US" dirty="0"/>
              <a:t> of all living things.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did scientists first discover cells?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did it take to come up with the Cell Theory?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Cell Theory</a:t>
            </a:r>
            <a:endParaRPr lang="en-US" dirty="0"/>
          </a:p>
        </p:txBody>
      </p:sp>
      <p:pic>
        <p:nvPicPr>
          <p:cNvPr id="1026" name="Picture 2" descr="http://www.biology.arizona.edu/cell_bio/tutorials/cells/graphics/timel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96011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Single-Celled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Many organisms are </a:t>
            </a:r>
            <a:r>
              <a:rPr lang="en-US" b="1" u="sng" dirty="0"/>
              <a:t>single-celled</a:t>
            </a:r>
            <a:r>
              <a:rPr lang="en-US" u="sng" dirty="0"/>
              <a:t> </a:t>
            </a:r>
            <a:r>
              <a:rPr lang="en-US" dirty="0"/>
              <a:t>and that one cell must carry out all the basic functions of life.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Examples </a:t>
            </a:r>
            <a:r>
              <a:rPr lang="en-US" dirty="0"/>
              <a:t>of single-celled organisms include: </a:t>
            </a:r>
            <a:r>
              <a:rPr lang="en-US" b="1" u="sng" dirty="0"/>
              <a:t>bacteria, algae, and fungi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Most single-celled organisms are of </a:t>
            </a:r>
            <a:r>
              <a:rPr lang="en-US" b="1" u="sng" dirty="0"/>
              <a:t>microscopic </a:t>
            </a:r>
            <a:r>
              <a:rPr lang="en-US" dirty="0"/>
              <a:t>size and are thus classified as </a:t>
            </a:r>
            <a:r>
              <a:rPr lang="en-US" b="1" u="sng" dirty="0"/>
              <a:t>microorganisms</a:t>
            </a:r>
            <a:r>
              <a:rPr lang="en-US" dirty="0"/>
              <a:t>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Single-Celled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Bacteria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11458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Multicellular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Other organisms are </a:t>
            </a:r>
            <a:r>
              <a:rPr lang="en-US" b="1" u="sng" dirty="0"/>
              <a:t>multicellular</a:t>
            </a:r>
            <a:r>
              <a:rPr lang="en-US" dirty="0"/>
              <a:t> and the cells that form these organisms can be organized at various levels to carry out all the basic functions of life.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Examples </a:t>
            </a:r>
            <a:r>
              <a:rPr lang="en-US" dirty="0"/>
              <a:t>of multi-cellular organisms include: </a:t>
            </a:r>
            <a:r>
              <a:rPr lang="en-US" b="1" u="sng" dirty="0"/>
              <a:t>humans, dogs, cats, fish, etc.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537</Words>
  <Application>Microsoft Office PowerPoint</Application>
  <PresentationFormat>On-screen Show (4:3)</PresentationFormat>
  <Paragraphs>91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Entrance Question</vt:lpstr>
      <vt:lpstr>Entrance Question</vt:lpstr>
      <vt:lpstr>Cells</vt:lpstr>
      <vt:lpstr>Cells</vt:lpstr>
      <vt:lpstr>Cells</vt:lpstr>
      <vt:lpstr>Modern Cell Theory</vt:lpstr>
      <vt:lpstr>Single-Celled Organisms</vt:lpstr>
      <vt:lpstr>Single-Celled Organisms</vt:lpstr>
      <vt:lpstr>Multicellular Organisms</vt:lpstr>
      <vt:lpstr>Multicellular Organisms</vt:lpstr>
      <vt:lpstr>Multicellular Organisms</vt:lpstr>
      <vt:lpstr>Multicellular Organisms</vt:lpstr>
      <vt:lpstr>Multicellular Organisms</vt:lpstr>
      <vt:lpstr>Do plants have different organs?</vt:lpstr>
      <vt:lpstr>Multicellular Organisms</vt:lpstr>
      <vt:lpstr>Cellular Reproduction</vt:lpstr>
      <vt:lpstr>Cellular Reproduction</vt:lpstr>
      <vt:lpstr>Cellular Reproduction: Single-Celled</vt:lpstr>
      <vt:lpstr>Chromosome?</vt:lpstr>
      <vt:lpstr>Background on Chromosomes</vt:lpstr>
      <vt:lpstr>Cellular Reproduction: Multicellular</vt:lpstr>
      <vt:lpstr>Mitosis</vt:lpstr>
      <vt:lpstr>Mitosis in Four Simple Steps</vt:lpstr>
      <vt:lpstr>Mitosis</vt:lpstr>
      <vt:lpstr>Mitosis</vt:lpstr>
      <vt:lpstr>Mitosis</vt:lpstr>
      <vt:lpstr>Mitosis</vt:lpstr>
      <vt:lpstr>Mitosis Overview</vt:lpstr>
      <vt:lpstr>Mitosis Overview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Jason Hale</dc:creator>
  <cp:lastModifiedBy>Jason Hale</cp:lastModifiedBy>
  <cp:revision>19</cp:revision>
  <dcterms:created xsi:type="dcterms:W3CDTF">2014-11-17T11:08:59Z</dcterms:created>
  <dcterms:modified xsi:type="dcterms:W3CDTF">2014-11-20T13:39:08Z</dcterms:modified>
</cp:coreProperties>
</file>