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07C2-83D0-4C3C-ADE0-4B83D814E610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F61-81DF-4ED2-A8DC-5B6B526A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5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07C2-83D0-4C3C-ADE0-4B83D814E610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F61-81DF-4ED2-A8DC-5B6B526A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5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07C2-83D0-4C3C-ADE0-4B83D814E610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F61-81DF-4ED2-A8DC-5B6B526A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5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07C2-83D0-4C3C-ADE0-4B83D814E610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F61-81DF-4ED2-A8DC-5B6B526A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7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07C2-83D0-4C3C-ADE0-4B83D814E610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F61-81DF-4ED2-A8DC-5B6B526A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1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07C2-83D0-4C3C-ADE0-4B83D814E610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F61-81DF-4ED2-A8DC-5B6B526A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2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07C2-83D0-4C3C-ADE0-4B83D814E610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F61-81DF-4ED2-A8DC-5B6B526A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2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07C2-83D0-4C3C-ADE0-4B83D814E610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F61-81DF-4ED2-A8DC-5B6B526A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2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07C2-83D0-4C3C-ADE0-4B83D814E610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F61-81DF-4ED2-A8DC-5B6B526A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4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07C2-83D0-4C3C-ADE0-4B83D814E610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F61-81DF-4ED2-A8DC-5B6B526A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2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07C2-83D0-4C3C-ADE0-4B83D814E610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9F61-81DF-4ED2-A8DC-5B6B526A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207C2-83D0-4C3C-ADE0-4B83D814E610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A9F61-81DF-4ED2-A8DC-5B6B526A3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5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/>
              <a:t>Science Binders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14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Tab Dividers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u="sng" dirty="0" smtClean="0"/>
              <a:t>Tab 1</a:t>
            </a:r>
            <a:r>
              <a:rPr lang="en-US" sz="5400" dirty="0" smtClean="0"/>
              <a:t>: Fundamentals</a:t>
            </a:r>
          </a:p>
          <a:p>
            <a:pPr marL="0" indent="0">
              <a:buNone/>
            </a:pPr>
            <a:r>
              <a:rPr lang="en-US" sz="5400" u="sng" dirty="0" smtClean="0"/>
              <a:t>Tab 2</a:t>
            </a:r>
            <a:r>
              <a:rPr lang="en-US" sz="5400" dirty="0" smtClean="0"/>
              <a:t>: Physical</a:t>
            </a:r>
          </a:p>
          <a:p>
            <a:pPr marL="0" indent="0">
              <a:buNone/>
            </a:pPr>
            <a:r>
              <a:rPr lang="en-US" sz="5400" u="sng" dirty="0" smtClean="0"/>
              <a:t>Tab 3</a:t>
            </a:r>
            <a:r>
              <a:rPr lang="en-US" sz="5400" dirty="0" smtClean="0"/>
              <a:t>: Life</a:t>
            </a:r>
          </a:p>
          <a:p>
            <a:pPr marL="0" indent="0">
              <a:buNone/>
            </a:pPr>
            <a:r>
              <a:rPr lang="en-US" sz="5400" u="sng" dirty="0" smtClean="0"/>
              <a:t>Tab 4</a:t>
            </a:r>
            <a:r>
              <a:rPr lang="en-US" sz="5400" dirty="0" smtClean="0"/>
              <a:t>: Earth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5020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/>
              <a:t>In each section…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/>
              <a:t>First page</a:t>
            </a:r>
            <a:r>
              <a:rPr lang="en-US" sz="5400" dirty="0" smtClean="0"/>
              <a:t>: Notebook paper titled “Learning Targets”</a:t>
            </a:r>
          </a:p>
          <a:p>
            <a:endParaRPr lang="en-US" sz="1050" dirty="0" smtClean="0"/>
          </a:p>
          <a:p>
            <a:r>
              <a:rPr lang="en-US" sz="5400" u="sng" dirty="0" smtClean="0"/>
              <a:t>Second page</a:t>
            </a:r>
            <a:r>
              <a:rPr lang="en-US" sz="5400" dirty="0" smtClean="0"/>
              <a:t>: Notebook paper titled “Entrance Questions”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9769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Final Details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Notes, worksheets, lab sheets, etc. should go in their correct section in </a:t>
            </a:r>
            <a:r>
              <a:rPr lang="en-US" sz="4800" u="sng" dirty="0" smtClean="0"/>
              <a:t>chronological</a:t>
            </a:r>
            <a:r>
              <a:rPr lang="en-US" sz="4800" dirty="0" smtClean="0"/>
              <a:t> order behind the Learning Targets and Entrance Questions.</a:t>
            </a:r>
          </a:p>
          <a:p>
            <a:endParaRPr lang="en-US" sz="1050" dirty="0" smtClean="0"/>
          </a:p>
          <a:p>
            <a:r>
              <a:rPr lang="en-US" sz="4800" dirty="0" smtClean="0"/>
              <a:t>Extra notebook paper can go in front of all of your tab dividers.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9052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Fundamentals: Learning Targets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 can define science.</a:t>
            </a:r>
          </a:p>
          <a:p>
            <a:r>
              <a:rPr lang="en-US" sz="3600" dirty="0" smtClean="0"/>
              <a:t>I can make observations and inferences.</a:t>
            </a:r>
          </a:p>
          <a:p>
            <a:r>
              <a:rPr lang="en-US" sz="3600" dirty="0" smtClean="0"/>
              <a:t>I can compare and contrast observations and inferences.</a:t>
            </a:r>
          </a:p>
          <a:p>
            <a:endParaRPr lang="en-US" sz="3600" dirty="0"/>
          </a:p>
          <a:p>
            <a:pPr marL="0" indent="0" algn="ctr">
              <a:buNone/>
            </a:pPr>
            <a:r>
              <a:rPr lang="en-US" sz="3600" i="1" dirty="0" smtClean="0"/>
              <a:t>(This should be the first page in </a:t>
            </a:r>
            <a:r>
              <a:rPr lang="en-US" sz="3600" b="1" i="1" dirty="0" smtClean="0"/>
              <a:t>Fundamentals</a:t>
            </a:r>
            <a:r>
              <a:rPr lang="en-US" sz="3600" i="1" dirty="0" smtClean="0"/>
              <a:t>.)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1592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121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Science Binders</vt:lpstr>
      <vt:lpstr>Tab Dividers</vt:lpstr>
      <vt:lpstr>In each section…</vt:lpstr>
      <vt:lpstr>Final Details</vt:lpstr>
      <vt:lpstr>Fundamentals: Learning Targets</vt:lpstr>
    </vt:vector>
  </TitlesOfParts>
  <Company>Wayne Local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Notebooks</dc:title>
  <dc:creator>Jason Hale</dc:creator>
  <cp:lastModifiedBy>Jason Hale</cp:lastModifiedBy>
  <cp:revision>3</cp:revision>
  <dcterms:created xsi:type="dcterms:W3CDTF">2014-08-26T12:21:36Z</dcterms:created>
  <dcterms:modified xsi:type="dcterms:W3CDTF">2014-08-26T14:53:53Z</dcterms:modified>
</cp:coreProperties>
</file>